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 id="2147483687" r:id="rId4"/>
  </p:sldMasterIdLst>
  <p:sldIdLst>
    <p:sldId id="256" r:id="rId5"/>
    <p:sldId id="257" r:id="rId6"/>
    <p:sldId id="283" r:id="rId7"/>
    <p:sldId id="290" r:id="rId8"/>
    <p:sldId id="287" r:id="rId9"/>
    <p:sldId id="295" r:id="rId10"/>
    <p:sldId id="291" r:id="rId11"/>
    <p:sldId id="294" r:id="rId12"/>
    <p:sldId id="293" r:id="rId13"/>
    <p:sldId id="292" r:id="rId14"/>
    <p:sldId id="288" r:id="rId15"/>
    <p:sldId id="289" r:id="rId16"/>
    <p:sldId id="296" r:id="rId17"/>
    <p:sldId id="297" r:id="rId18"/>
    <p:sldId id="298" r:id="rId19"/>
    <p:sldId id="268" r:id="rId20"/>
  </p:sldIdLst>
  <p:sldSz cx="9144000" cy="5143500" type="screen16x9"/>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62" autoAdjust="0"/>
  </p:normalViewPr>
  <p:slideViewPr>
    <p:cSldViewPr>
      <p:cViewPr>
        <p:scale>
          <a:sx n="66" d="100"/>
          <a:sy n="66" d="100"/>
        </p:scale>
        <p:origin x="-1506" y="-53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39" name="PlaceHolder 2"/>
          <p:cNvSpPr>
            <a:spLocks noGrp="1"/>
          </p:cNvSpPr>
          <p:nvPr>
            <p:ph type="body"/>
          </p:nvPr>
        </p:nvSpPr>
        <p:spPr>
          <a:xfrm>
            <a:off x="457200" y="1203390"/>
            <a:ext cx="8229240" cy="1422630"/>
          </a:xfrm>
          <a:prstGeom prst="rect">
            <a:avLst/>
          </a:prstGeom>
        </p:spPr>
        <p:txBody>
          <a:bodyPr lIns="0" tIns="0" rIns="0" bIns="0">
            <a:normAutofit/>
          </a:bodyPr>
          <a:lstStyle/>
          <a:p>
            <a:endParaRPr lang="en-IN" sz="3200" b="0" strike="noStrike" spc="-1">
              <a:latin typeface="Arial"/>
            </a:endParaRPr>
          </a:p>
        </p:txBody>
      </p:sp>
      <p:sp>
        <p:nvSpPr>
          <p:cNvPr id="40" name="PlaceHolder 3"/>
          <p:cNvSpPr>
            <a:spLocks noGrp="1"/>
          </p:cNvSpPr>
          <p:nvPr>
            <p:ph type="body"/>
          </p:nvPr>
        </p:nvSpPr>
        <p:spPr>
          <a:xfrm>
            <a:off x="457200" y="2761560"/>
            <a:ext cx="822924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41"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42" name="PlaceHolder 2"/>
          <p:cNvSpPr>
            <a:spLocks noGrp="1"/>
          </p:cNvSpPr>
          <p:nvPr>
            <p:ph type="body"/>
          </p:nvPr>
        </p:nvSpPr>
        <p:spPr>
          <a:xfrm>
            <a:off x="457200" y="1203390"/>
            <a:ext cx="4015800" cy="1422630"/>
          </a:xfrm>
          <a:prstGeom prst="rect">
            <a:avLst/>
          </a:prstGeom>
        </p:spPr>
        <p:txBody>
          <a:bodyPr lIns="0" tIns="0" rIns="0" bIns="0">
            <a:normAutofit/>
          </a:bodyPr>
          <a:lstStyle/>
          <a:p>
            <a:endParaRPr lang="en-IN" sz="3200" b="0" strike="noStrike" spc="-1">
              <a:latin typeface="Arial"/>
            </a:endParaRPr>
          </a:p>
        </p:txBody>
      </p:sp>
      <p:sp>
        <p:nvSpPr>
          <p:cNvPr id="43" name="PlaceHolder 3"/>
          <p:cNvSpPr>
            <a:spLocks noGrp="1"/>
          </p:cNvSpPr>
          <p:nvPr>
            <p:ph type="body"/>
          </p:nvPr>
        </p:nvSpPr>
        <p:spPr>
          <a:xfrm>
            <a:off x="4674240" y="1203390"/>
            <a:ext cx="4015800" cy="1422630"/>
          </a:xfrm>
          <a:prstGeom prst="rect">
            <a:avLst/>
          </a:prstGeom>
        </p:spPr>
        <p:txBody>
          <a:bodyPr lIns="0" tIns="0" rIns="0" bIns="0">
            <a:normAutofit/>
          </a:bodyPr>
          <a:lstStyle/>
          <a:p>
            <a:endParaRPr lang="en-IN" sz="3200" b="0" strike="noStrike" spc="-1">
              <a:latin typeface="Arial"/>
            </a:endParaRPr>
          </a:p>
        </p:txBody>
      </p:sp>
      <p:sp>
        <p:nvSpPr>
          <p:cNvPr id="44" name="PlaceHolder 4"/>
          <p:cNvSpPr>
            <a:spLocks noGrp="1"/>
          </p:cNvSpPr>
          <p:nvPr>
            <p:ph type="body"/>
          </p:nvPr>
        </p:nvSpPr>
        <p:spPr>
          <a:xfrm>
            <a:off x="457200" y="2761560"/>
            <a:ext cx="4015800" cy="1422630"/>
          </a:xfrm>
          <a:prstGeom prst="rect">
            <a:avLst/>
          </a:prstGeom>
        </p:spPr>
        <p:txBody>
          <a:bodyPr lIns="0" tIns="0" rIns="0" bIns="0">
            <a:normAutofit/>
          </a:bodyPr>
          <a:lstStyle/>
          <a:p>
            <a:endParaRPr lang="en-IN" sz="3200" b="0" strike="noStrike" spc="-1">
              <a:latin typeface="Arial"/>
            </a:endParaRPr>
          </a:p>
        </p:txBody>
      </p:sp>
      <p:sp>
        <p:nvSpPr>
          <p:cNvPr id="45" name="PlaceHolder 5"/>
          <p:cNvSpPr>
            <a:spLocks noGrp="1"/>
          </p:cNvSpPr>
          <p:nvPr>
            <p:ph type="body"/>
          </p:nvPr>
        </p:nvSpPr>
        <p:spPr>
          <a:xfrm>
            <a:off x="4674240" y="2761560"/>
            <a:ext cx="401580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47" name="PlaceHolder 2"/>
          <p:cNvSpPr>
            <a:spLocks noGrp="1"/>
          </p:cNvSpPr>
          <p:nvPr>
            <p:ph type="body"/>
          </p:nvPr>
        </p:nvSpPr>
        <p:spPr>
          <a:xfrm>
            <a:off x="457200" y="1203390"/>
            <a:ext cx="2649600" cy="1422630"/>
          </a:xfrm>
          <a:prstGeom prst="rect">
            <a:avLst/>
          </a:prstGeom>
        </p:spPr>
        <p:txBody>
          <a:bodyPr lIns="0" tIns="0" rIns="0" bIns="0">
            <a:normAutofit/>
          </a:bodyPr>
          <a:lstStyle/>
          <a:p>
            <a:endParaRPr lang="en-IN" sz="3200" b="0" strike="noStrike" spc="-1">
              <a:latin typeface="Arial"/>
            </a:endParaRPr>
          </a:p>
        </p:txBody>
      </p:sp>
      <p:sp>
        <p:nvSpPr>
          <p:cNvPr id="48" name="PlaceHolder 3"/>
          <p:cNvSpPr>
            <a:spLocks noGrp="1"/>
          </p:cNvSpPr>
          <p:nvPr>
            <p:ph type="body"/>
          </p:nvPr>
        </p:nvSpPr>
        <p:spPr>
          <a:xfrm>
            <a:off x="3239640" y="1203390"/>
            <a:ext cx="2649600" cy="1422630"/>
          </a:xfrm>
          <a:prstGeom prst="rect">
            <a:avLst/>
          </a:prstGeom>
        </p:spPr>
        <p:txBody>
          <a:bodyPr lIns="0" tIns="0" rIns="0" bIns="0">
            <a:normAutofit/>
          </a:bodyPr>
          <a:lstStyle/>
          <a:p>
            <a:endParaRPr lang="en-IN" sz="3200" b="0" strike="noStrike" spc="-1">
              <a:latin typeface="Arial"/>
            </a:endParaRPr>
          </a:p>
        </p:txBody>
      </p:sp>
      <p:sp>
        <p:nvSpPr>
          <p:cNvPr id="49" name="PlaceHolder 4"/>
          <p:cNvSpPr>
            <a:spLocks noGrp="1"/>
          </p:cNvSpPr>
          <p:nvPr>
            <p:ph type="body"/>
          </p:nvPr>
        </p:nvSpPr>
        <p:spPr>
          <a:xfrm>
            <a:off x="6022080" y="1203390"/>
            <a:ext cx="2649600" cy="1422630"/>
          </a:xfrm>
          <a:prstGeom prst="rect">
            <a:avLst/>
          </a:prstGeom>
        </p:spPr>
        <p:txBody>
          <a:bodyPr lIns="0" tIns="0" rIns="0" bIns="0">
            <a:normAutofit/>
          </a:bodyPr>
          <a:lstStyle/>
          <a:p>
            <a:endParaRPr lang="en-IN" sz="3200" b="0" strike="noStrike" spc="-1">
              <a:latin typeface="Arial"/>
            </a:endParaRPr>
          </a:p>
        </p:txBody>
      </p:sp>
      <p:sp>
        <p:nvSpPr>
          <p:cNvPr id="50" name="PlaceHolder 5"/>
          <p:cNvSpPr>
            <a:spLocks noGrp="1"/>
          </p:cNvSpPr>
          <p:nvPr>
            <p:ph type="body"/>
          </p:nvPr>
        </p:nvSpPr>
        <p:spPr>
          <a:xfrm>
            <a:off x="457200" y="2761560"/>
            <a:ext cx="2649600" cy="1422630"/>
          </a:xfrm>
          <a:prstGeom prst="rect">
            <a:avLst/>
          </a:prstGeom>
        </p:spPr>
        <p:txBody>
          <a:bodyPr lIns="0" tIns="0" rIns="0" bIns="0">
            <a:normAutofit/>
          </a:bodyPr>
          <a:lstStyle/>
          <a:p>
            <a:endParaRPr lang="en-IN" sz="3200" b="0" strike="noStrike" spc="-1">
              <a:latin typeface="Arial"/>
            </a:endParaRPr>
          </a:p>
        </p:txBody>
      </p:sp>
      <p:sp>
        <p:nvSpPr>
          <p:cNvPr id="51" name="PlaceHolder 6"/>
          <p:cNvSpPr>
            <a:spLocks noGrp="1"/>
          </p:cNvSpPr>
          <p:nvPr>
            <p:ph type="body"/>
          </p:nvPr>
        </p:nvSpPr>
        <p:spPr>
          <a:xfrm>
            <a:off x="3239640" y="2761560"/>
            <a:ext cx="2649600" cy="1422630"/>
          </a:xfrm>
          <a:prstGeom prst="rect">
            <a:avLst/>
          </a:prstGeom>
        </p:spPr>
        <p:txBody>
          <a:bodyPr lIns="0" tIns="0" rIns="0" bIns="0">
            <a:normAutofit/>
          </a:bodyPr>
          <a:lstStyle/>
          <a:p>
            <a:endParaRPr lang="en-IN" sz="3200" b="0" strike="noStrike" spc="-1">
              <a:latin typeface="Arial"/>
            </a:endParaRPr>
          </a:p>
        </p:txBody>
      </p:sp>
      <p:sp>
        <p:nvSpPr>
          <p:cNvPr id="52" name="PlaceHolder 7"/>
          <p:cNvSpPr>
            <a:spLocks noGrp="1"/>
          </p:cNvSpPr>
          <p:nvPr>
            <p:ph type="body"/>
          </p:nvPr>
        </p:nvSpPr>
        <p:spPr>
          <a:xfrm>
            <a:off x="6022080" y="2761560"/>
            <a:ext cx="264960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1"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72" name="PlaceHolder 2"/>
          <p:cNvSpPr>
            <a:spLocks noGrp="1"/>
          </p:cNvSpPr>
          <p:nvPr>
            <p:ph type="subTitle"/>
          </p:nvPr>
        </p:nvSpPr>
        <p:spPr>
          <a:xfrm>
            <a:off x="457200" y="1203390"/>
            <a:ext cx="8229240" cy="2982960"/>
          </a:xfrm>
          <a:prstGeom prst="rect">
            <a:avLst/>
          </a:prstGeom>
        </p:spPr>
        <p:txBody>
          <a:bodyPr lIns="0" tIns="0" rIns="0" bIns="0" anchor="ctr">
            <a:noAutofit/>
          </a:bodyPr>
          <a:lstStyle/>
          <a:p>
            <a:pPr algn="ctr"/>
            <a:endParaRPr lang="en-IN"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74" name="PlaceHolder 2"/>
          <p:cNvSpPr>
            <a:spLocks noGrp="1"/>
          </p:cNvSpPr>
          <p:nvPr>
            <p:ph type="body"/>
          </p:nvPr>
        </p:nvSpPr>
        <p:spPr>
          <a:xfrm>
            <a:off x="457200" y="1203390"/>
            <a:ext cx="8229240" cy="298296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76" name="PlaceHolder 2"/>
          <p:cNvSpPr>
            <a:spLocks noGrp="1"/>
          </p:cNvSpPr>
          <p:nvPr>
            <p:ph type="body"/>
          </p:nvPr>
        </p:nvSpPr>
        <p:spPr>
          <a:xfrm>
            <a:off x="457200" y="1203390"/>
            <a:ext cx="4015800" cy="2982960"/>
          </a:xfrm>
          <a:prstGeom prst="rect">
            <a:avLst/>
          </a:prstGeom>
        </p:spPr>
        <p:txBody>
          <a:bodyPr lIns="0" tIns="0" rIns="0" bIns="0">
            <a:normAutofit/>
          </a:bodyPr>
          <a:lstStyle/>
          <a:p>
            <a:endParaRPr lang="en-IN" sz="3200" b="0" strike="noStrike" spc="-1">
              <a:latin typeface="Arial"/>
            </a:endParaRPr>
          </a:p>
        </p:txBody>
      </p:sp>
      <p:sp>
        <p:nvSpPr>
          <p:cNvPr id="77" name="PlaceHolder 3"/>
          <p:cNvSpPr>
            <a:spLocks noGrp="1"/>
          </p:cNvSpPr>
          <p:nvPr>
            <p:ph type="body"/>
          </p:nvPr>
        </p:nvSpPr>
        <p:spPr>
          <a:xfrm>
            <a:off x="4674240" y="1203390"/>
            <a:ext cx="4015800" cy="298296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8"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79" name="PlaceHolder 1"/>
          <p:cNvSpPr>
            <a:spLocks noGrp="1"/>
          </p:cNvSpPr>
          <p:nvPr>
            <p:ph type="subTitle"/>
          </p:nvPr>
        </p:nvSpPr>
        <p:spPr>
          <a:xfrm>
            <a:off x="457200" y="205200"/>
            <a:ext cx="8229240" cy="3980880"/>
          </a:xfrm>
          <a:prstGeom prst="rect">
            <a:avLst/>
          </a:prstGeom>
        </p:spPr>
        <p:txBody>
          <a:bodyPr lIns="0" tIns="0" rIns="0" bIns="0" anchor="ctr">
            <a:noAutofit/>
          </a:bodyPr>
          <a:lstStyle/>
          <a:p>
            <a:pPr algn="ctr"/>
            <a:endParaRPr lang="en-IN"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81" name="PlaceHolder 2"/>
          <p:cNvSpPr>
            <a:spLocks noGrp="1"/>
          </p:cNvSpPr>
          <p:nvPr>
            <p:ph type="body"/>
          </p:nvPr>
        </p:nvSpPr>
        <p:spPr>
          <a:xfrm>
            <a:off x="457200" y="1203390"/>
            <a:ext cx="4015800" cy="1422630"/>
          </a:xfrm>
          <a:prstGeom prst="rect">
            <a:avLst/>
          </a:prstGeom>
        </p:spPr>
        <p:txBody>
          <a:bodyPr lIns="0" tIns="0" rIns="0" bIns="0">
            <a:normAutofit/>
          </a:bodyPr>
          <a:lstStyle/>
          <a:p>
            <a:endParaRPr lang="en-IN" sz="3200" b="0" strike="noStrike" spc="-1">
              <a:latin typeface="Arial"/>
            </a:endParaRPr>
          </a:p>
        </p:txBody>
      </p:sp>
      <p:sp>
        <p:nvSpPr>
          <p:cNvPr id="82" name="PlaceHolder 3"/>
          <p:cNvSpPr>
            <a:spLocks noGrp="1"/>
          </p:cNvSpPr>
          <p:nvPr>
            <p:ph type="body"/>
          </p:nvPr>
        </p:nvSpPr>
        <p:spPr>
          <a:xfrm>
            <a:off x="4674240" y="1203390"/>
            <a:ext cx="4015800" cy="2982960"/>
          </a:xfrm>
          <a:prstGeom prst="rect">
            <a:avLst/>
          </a:prstGeom>
        </p:spPr>
        <p:txBody>
          <a:bodyPr lIns="0" tIns="0" rIns="0" bIns="0">
            <a:normAutofit/>
          </a:bodyPr>
          <a:lstStyle/>
          <a:p>
            <a:endParaRPr lang="en-IN" sz="3200" b="0" strike="noStrike" spc="-1">
              <a:latin typeface="Arial"/>
            </a:endParaRPr>
          </a:p>
        </p:txBody>
      </p:sp>
      <p:sp>
        <p:nvSpPr>
          <p:cNvPr id="83" name="PlaceHolder 4"/>
          <p:cNvSpPr>
            <a:spLocks noGrp="1"/>
          </p:cNvSpPr>
          <p:nvPr>
            <p:ph type="body"/>
          </p:nvPr>
        </p:nvSpPr>
        <p:spPr>
          <a:xfrm>
            <a:off x="457200" y="2761560"/>
            <a:ext cx="401580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7"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18" name="PlaceHolder 2"/>
          <p:cNvSpPr>
            <a:spLocks noGrp="1"/>
          </p:cNvSpPr>
          <p:nvPr>
            <p:ph type="subTitle"/>
          </p:nvPr>
        </p:nvSpPr>
        <p:spPr>
          <a:xfrm>
            <a:off x="457200" y="1203390"/>
            <a:ext cx="8229240" cy="2982960"/>
          </a:xfrm>
          <a:prstGeom prst="rect">
            <a:avLst/>
          </a:prstGeom>
        </p:spPr>
        <p:txBody>
          <a:bodyPr lIns="0" tIns="0" rIns="0" bIns="0" anchor="ctr">
            <a:noAutofit/>
          </a:bodyPr>
          <a:lstStyle/>
          <a:p>
            <a:pPr algn="ctr"/>
            <a:endParaRPr lang="en-IN"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84"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85" name="PlaceHolder 2"/>
          <p:cNvSpPr>
            <a:spLocks noGrp="1"/>
          </p:cNvSpPr>
          <p:nvPr>
            <p:ph type="body"/>
          </p:nvPr>
        </p:nvSpPr>
        <p:spPr>
          <a:xfrm>
            <a:off x="457200" y="1203390"/>
            <a:ext cx="4015800" cy="2982960"/>
          </a:xfrm>
          <a:prstGeom prst="rect">
            <a:avLst/>
          </a:prstGeom>
        </p:spPr>
        <p:txBody>
          <a:bodyPr lIns="0" tIns="0" rIns="0" bIns="0">
            <a:normAutofit/>
          </a:bodyPr>
          <a:lstStyle/>
          <a:p>
            <a:endParaRPr lang="en-IN" sz="3200" b="0" strike="noStrike" spc="-1">
              <a:latin typeface="Arial"/>
            </a:endParaRPr>
          </a:p>
        </p:txBody>
      </p:sp>
      <p:sp>
        <p:nvSpPr>
          <p:cNvPr id="86" name="PlaceHolder 3"/>
          <p:cNvSpPr>
            <a:spLocks noGrp="1"/>
          </p:cNvSpPr>
          <p:nvPr>
            <p:ph type="body"/>
          </p:nvPr>
        </p:nvSpPr>
        <p:spPr>
          <a:xfrm>
            <a:off x="4674240" y="1203390"/>
            <a:ext cx="4015800" cy="1422630"/>
          </a:xfrm>
          <a:prstGeom prst="rect">
            <a:avLst/>
          </a:prstGeom>
        </p:spPr>
        <p:txBody>
          <a:bodyPr lIns="0" tIns="0" rIns="0" bIns="0">
            <a:normAutofit/>
          </a:bodyPr>
          <a:lstStyle/>
          <a:p>
            <a:endParaRPr lang="en-IN" sz="3200" b="0" strike="noStrike" spc="-1">
              <a:latin typeface="Arial"/>
            </a:endParaRPr>
          </a:p>
        </p:txBody>
      </p:sp>
      <p:sp>
        <p:nvSpPr>
          <p:cNvPr id="87" name="PlaceHolder 4"/>
          <p:cNvSpPr>
            <a:spLocks noGrp="1"/>
          </p:cNvSpPr>
          <p:nvPr>
            <p:ph type="body"/>
          </p:nvPr>
        </p:nvSpPr>
        <p:spPr>
          <a:xfrm>
            <a:off x="4674240" y="2761560"/>
            <a:ext cx="401580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89" name="PlaceHolder 2"/>
          <p:cNvSpPr>
            <a:spLocks noGrp="1"/>
          </p:cNvSpPr>
          <p:nvPr>
            <p:ph type="body"/>
          </p:nvPr>
        </p:nvSpPr>
        <p:spPr>
          <a:xfrm>
            <a:off x="457200" y="1203390"/>
            <a:ext cx="4015800" cy="1422630"/>
          </a:xfrm>
          <a:prstGeom prst="rect">
            <a:avLst/>
          </a:prstGeom>
        </p:spPr>
        <p:txBody>
          <a:bodyPr lIns="0" tIns="0" rIns="0" bIns="0">
            <a:normAutofit/>
          </a:bodyPr>
          <a:lstStyle/>
          <a:p>
            <a:endParaRPr lang="en-IN" sz="3200" b="0" strike="noStrike" spc="-1">
              <a:latin typeface="Arial"/>
            </a:endParaRPr>
          </a:p>
        </p:txBody>
      </p:sp>
      <p:sp>
        <p:nvSpPr>
          <p:cNvPr id="90" name="PlaceHolder 3"/>
          <p:cNvSpPr>
            <a:spLocks noGrp="1"/>
          </p:cNvSpPr>
          <p:nvPr>
            <p:ph type="body"/>
          </p:nvPr>
        </p:nvSpPr>
        <p:spPr>
          <a:xfrm>
            <a:off x="4674240" y="1203390"/>
            <a:ext cx="4015800" cy="1422630"/>
          </a:xfrm>
          <a:prstGeom prst="rect">
            <a:avLst/>
          </a:prstGeom>
        </p:spPr>
        <p:txBody>
          <a:bodyPr lIns="0" tIns="0" rIns="0" bIns="0">
            <a:normAutofit/>
          </a:bodyPr>
          <a:lstStyle/>
          <a:p>
            <a:endParaRPr lang="en-IN" sz="3200" b="0" strike="noStrike" spc="-1">
              <a:latin typeface="Arial"/>
            </a:endParaRPr>
          </a:p>
        </p:txBody>
      </p:sp>
      <p:sp>
        <p:nvSpPr>
          <p:cNvPr id="91" name="PlaceHolder 4"/>
          <p:cNvSpPr>
            <a:spLocks noGrp="1"/>
          </p:cNvSpPr>
          <p:nvPr>
            <p:ph type="body"/>
          </p:nvPr>
        </p:nvSpPr>
        <p:spPr>
          <a:xfrm>
            <a:off x="457200" y="2761560"/>
            <a:ext cx="822924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93" name="PlaceHolder 2"/>
          <p:cNvSpPr>
            <a:spLocks noGrp="1"/>
          </p:cNvSpPr>
          <p:nvPr>
            <p:ph type="body"/>
          </p:nvPr>
        </p:nvSpPr>
        <p:spPr>
          <a:xfrm>
            <a:off x="457200" y="1203390"/>
            <a:ext cx="8229240" cy="1422630"/>
          </a:xfrm>
          <a:prstGeom prst="rect">
            <a:avLst/>
          </a:prstGeom>
        </p:spPr>
        <p:txBody>
          <a:bodyPr lIns="0" tIns="0" rIns="0" bIns="0">
            <a:normAutofit/>
          </a:bodyPr>
          <a:lstStyle/>
          <a:p>
            <a:endParaRPr lang="en-IN" sz="3200" b="0" strike="noStrike" spc="-1">
              <a:latin typeface="Arial"/>
            </a:endParaRPr>
          </a:p>
        </p:txBody>
      </p:sp>
      <p:sp>
        <p:nvSpPr>
          <p:cNvPr id="94" name="PlaceHolder 3"/>
          <p:cNvSpPr>
            <a:spLocks noGrp="1"/>
          </p:cNvSpPr>
          <p:nvPr>
            <p:ph type="body"/>
          </p:nvPr>
        </p:nvSpPr>
        <p:spPr>
          <a:xfrm>
            <a:off x="457200" y="2761560"/>
            <a:ext cx="822924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96" name="PlaceHolder 2"/>
          <p:cNvSpPr>
            <a:spLocks noGrp="1"/>
          </p:cNvSpPr>
          <p:nvPr>
            <p:ph type="body"/>
          </p:nvPr>
        </p:nvSpPr>
        <p:spPr>
          <a:xfrm>
            <a:off x="457200" y="1203390"/>
            <a:ext cx="4015800" cy="1422630"/>
          </a:xfrm>
          <a:prstGeom prst="rect">
            <a:avLst/>
          </a:prstGeom>
        </p:spPr>
        <p:txBody>
          <a:bodyPr lIns="0" tIns="0" rIns="0" bIns="0">
            <a:normAutofit/>
          </a:bodyPr>
          <a:lstStyle/>
          <a:p>
            <a:endParaRPr lang="en-IN" sz="3200" b="0" strike="noStrike" spc="-1">
              <a:latin typeface="Arial"/>
            </a:endParaRPr>
          </a:p>
        </p:txBody>
      </p:sp>
      <p:sp>
        <p:nvSpPr>
          <p:cNvPr id="97" name="PlaceHolder 3"/>
          <p:cNvSpPr>
            <a:spLocks noGrp="1"/>
          </p:cNvSpPr>
          <p:nvPr>
            <p:ph type="body"/>
          </p:nvPr>
        </p:nvSpPr>
        <p:spPr>
          <a:xfrm>
            <a:off x="4674240" y="1203390"/>
            <a:ext cx="4015800" cy="1422630"/>
          </a:xfrm>
          <a:prstGeom prst="rect">
            <a:avLst/>
          </a:prstGeom>
        </p:spPr>
        <p:txBody>
          <a:bodyPr lIns="0" tIns="0" rIns="0" bIns="0">
            <a:normAutofit/>
          </a:bodyPr>
          <a:lstStyle/>
          <a:p>
            <a:endParaRPr lang="en-IN" sz="3200" b="0" strike="noStrike" spc="-1">
              <a:latin typeface="Arial"/>
            </a:endParaRPr>
          </a:p>
        </p:txBody>
      </p:sp>
      <p:sp>
        <p:nvSpPr>
          <p:cNvPr id="98" name="PlaceHolder 4"/>
          <p:cNvSpPr>
            <a:spLocks noGrp="1"/>
          </p:cNvSpPr>
          <p:nvPr>
            <p:ph type="body"/>
          </p:nvPr>
        </p:nvSpPr>
        <p:spPr>
          <a:xfrm>
            <a:off x="457200" y="2761560"/>
            <a:ext cx="4015800" cy="1422630"/>
          </a:xfrm>
          <a:prstGeom prst="rect">
            <a:avLst/>
          </a:prstGeom>
        </p:spPr>
        <p:txBody>
          <a:bodyPr lIns="0" tIns="0" rIns="0" bIns="0">
            <a:normAutofit/>
          </a:bodyPr>
          <a:lstStyle/>
          <a:p>
            <a:endParaRPr lang="en-IN" sz="3200" b="0" strike="noStrike" spc="-1">
              <a:latin typeface="Arial"/>
            </a:endParaRPr>
          </a:p>
        </p:txBody>
      </p:sp>
      <p:sp>
        <p:nvSpPr>
          <p:cNvPr id="99" name="PlaceHolder 5"/>
          <p:cNvSpPr>
            <a:spLocks noGrp="1"/>
          </p:cNvSpPr>
          <p:nvPr>
            <p:ph type="body"/>
          </p:nvPr>
        </p:nvSpPr>
        <p:spPr>
          <a:xfrm>
            <a:off x="4674240" y="2761560"/>
            <a:ext cx="401580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101" name="PlaceHolder 2"/>
          <p:cNvSpPr>
            <a:spLocks noGrp="1"/>
          </p:cNvSpPr>
          <p:nvPr>
            <p:ph type="body"/>
          </p:nvPr>
        </p:nvSpPr>
        <p:spPr>
          <a:xfrm>
            <a:off x="457200" y="1203390"/>
            <a:ext cx="2649600" cy="1422630"/>
          </a:xfrm>
          <a:prstGeom prst="rect">
            <a:avLst/>
          </a:prstGeom>
        </p:spPr>
        <p:txBody>
          <a:bodyPr lIns="0" tIns="0" rIns="0" bIns="0">
            <a:normAutofit/>
          </a:bodyPr>
          <a:lstStyle/>
          <a:p>
            <a:endParaRPr lang="en-IN" sz="3200" b="0" strike="noStrike" spc="-1">
              <a:latin typeface="Arial"/>
            </a:endParaRPr>
          </a:p>
        </p:txBody>
      </p:sp>
      <p:sp>
        <p:nvSpPr>
          <p:cNvPr id="102" name="PlaceHolder 3"/>
          <p:cNvSpPr>
            <a:spLocks noGrp="1"/>
          </p:cNvSpPr>
          <p:nvPr>
            <p:ph type="body"/>
          </p:nvPr>
        </p:nvSpPr>
        <p:spPr>
          <a:xfrm>
            <a:off x="3239640" y="1203390"/>
            <a:ext cx="2649600" cy="1422630"/>
          </a:xfrm>
          <a:prstGeom prst="rect">
            <a:avLst/>
          </a:prstGeom>
        </p:spPr>
        <p:txBody>
          <a:bodyPr lIns="0" tIns="0" rIns="0" bIns="0">
            <a:normAutofit/>
          </a:bodyPr>
          <a:lstStyle/>
          <a:p>
            <a:endParaRPr lang="en-IN" sz="3200" b="0" strike="noStrike" spc="-1">
              <a:latin typeface="Arial"/>
            </a:endParaRPr>
          </a:p>
        </p:txBody>
      </p:sp>
      <p:sp>
        <p:nvSpPr>
          <p:cNvPr id="103" name="PlaceHolder 4"/>
          <p:cNvSpPr>
            <a:spLocks noGrp="1"/>
          </p:cNvSpPr>
          <p:nvPr>
            <p:ph type="body"/>
          </p:nvPr>
        </p:nvSpPr>
        <p:spPr>
          <a:xfrm>
            <a:off x="6022080" y="1203390"/>
            <a:ext cx="2649600" cy="1422630"/>
          </a:xfrm>
          <a:prstGeom prst="rect">
            <a:avLst/>
          </a:prstGeom>
        </p:spPr>
        <p:txBody>
          <a:bodyPr lIns="0" tIns="0" rIns="0" bIns="0">
            <a:normAutofit/>
          </a:bodyPr>
          <a:lstStyle/>
          <a:p>
            <a:endParaRPr lang="en-IN" sz="3200" b="0" strike="noStrike" spc="-1">
              <a:latin typeface="Arial"/>
            </a:endParaRPr>
          </a:p>
        </p:txBody>
      </p:sp>
      <p:sp>
        <p:nvSpPr>
          <p:cNvPr id="104" name="PlaceHolder 5"/>
          <p:cNvSpPr>
            <a:spLocks noGrp="1"/>
          </p:cNvSpPr>
          <p:nvPr>
            <p:ph type="body"/>
          </p:nvPr>
        </p:nvSpPr>
        <p:spPr>
          <a:xfrm>
            <a:off x="457200" y="2761560"/>
            <a:ext cx="2649600" cy="1422630"/>
          </a:xfrm>
          <a:prstGeom prst="rect">
            <a:avLst/>
          </a:prstGeom>
        </p:spPr>
        <p:txBody>
          <a:bodyPr lIns="0" tIns="0" rIns="0" bIns="0">
            <a:normAutofit/>
          </a:bodyPr>
          <a:lstStyle/>
          <a:p>
            <a:endParaRPr lang="en-IN" sz="3200" b="0" strike="noStrike" spc="-1">
              <a:latin typeface="Arial"/>
            </a:endParaRPr>
          </a:p>
        </p:txBody>
      </p:sp>
      <p:sp>
        <p:nvSpPr>
          <p:cNvPr id="105" name="PlaceHolder 6"/>
          <p:cNvSpPr>
            <a:spLocks noGrp="1"/>
          </p:cNvSpPr>
          <p:nvPr>
            <p:ph type="body"/>
          </p:nvPr>
        </p:nvSpPr>
        <p:spPr>
          <a:xfrm>
            <a:off x="3239640" y="2761560"/>
            <a:ext cx="2649600" cy="1422630"/>
          </a:xfrm>
          <a:prstGeom prst="rect">
            <a:avLst/>
          </a:prstGeom>
        </p:spPr>
        <p:txBody>
          <a:bodyPr lIns="0" tIns="0" rIns="0" bIns="0">
            <a:normAutofit/>
          </a:bodyPr>
          <a:lstStyle/>
          <a:p>
            <a:endParaRPr lang="en-IN" sz="3200" b="0" strike="noStrike" spc="-1">
              <a:latin typeface="Arial"/>
            </a:endParaRPr>
          </a:p>
        </p:txBody>
      </p:sp>
      <p:sp>
        <p:nvSpPr>
          <p:cNvPr id="106" name="PlaceHolder 7"/>
          <p:cNvSpPr>
            <a:spLocks noGrp="1"/>
          </p:cNvSpPr>
          <p:nvPr>
            <p:ph type="body"/>
          </p:nvPr>
        </p:nvSpPr>
        <p:spPr>
          <a:xfrm>
            <a:off x="6022080" y="2761560"/>
            <a:ext cx="264960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26"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127" name="PlaceHolder 2"/>
          <p:cNvSpPr>
            <a:spLocks noGrp="1"/>
          </p:cNvSpPr>
          <p:nvPr>
            <p:ph type="subTitle"/>
          </p:nvPr>
        </p:nvSpPr>
        <p:spPr>
          <a:xfrm>
            <a:off x="457200" y="1203390"/>
            <a:ext cx="8229240" cy="2982960"/>
          </a:xfrm>
          <a:prstGeom prst="rect">
            <a:avLst/>
          </a:prstGeom>
        </p:spPr>
        <p:txBody>
          <a:bodyPr lIns="0" tIns="0" rIns="0" bIns="0" anchor="ctr">
            <a:noAutofit/>
          </a:bodyPr>
          <a:lstStyle/>
          <a:p>
            <a:pPr algn="ctr"/>
            <a:endParaRPr lang="en-IN"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28"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129" name="PlaceHolder 2"/>
          <p:cNvSpPr>
            <a:spLocks noGrp="1"/>
          </p:cNvSpPr>
          <p:nvPr>
            <p:ph type="body"/>
          </p:nvPr>
        </p:nvSpPr>
        <p:spPr>
          <a:xfrm>
            <a:off x="457200" y="1203390"/>
            <a:ext cx="8229240" cy="298296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30"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131" name="PlaceHolder 2"/>
          <p:cNvSpPr>
            <a:spLocks noGrp="1"/>
          </p:cNvSpPr>
          <p:nvPr>
            <p:ph type="body"/>
          </p:nvPr>
        </p:nvSpPr>
        <p:spPr>
          <a:xfrm>
            <a:off x="457200" y="1203390"/>
            <a:ext cx="4015800" cy="2982960"/>
          </a:xfrm>
          <a:prstGeom prst="rect">
            <a:avLst/>
          </a:prstGeom>
        </p:spPr>
        <p:txBody>
          <a:bodyPr lIns="0" tIns="0" rIns="0" bIns="0">
            <a:normAutofit/>
          </a:bodyPr>
          <a:lstStyle/>
          <a:p>
            <a:endParaRPr lang="en-IN" sz="3200" b="0" strike="noStrike" spc="-1">
              <a:latin typeface="Arial"/>
            </a:endParaRPr>
          </a:p>
        </p:txBody>
      </p:sp>
      <p:sp>
        <p:nvSpPr>
          <p:cNvPr id="132" name="PlaceHolder 3"/>
          <p:cNvSpPr>
            <a:spLocks noGrp="1"/>
          </p:cNvSpPr>
          <p:nvPr>
            <p:ph type="body"/>
          </p:nvPr>
        </p:nvSpPr>
        <p:spPr>
          <a:xfrm>
            <a:off x="4674240" y="1203390"/>
            <a:ext cx="4015800" cy="298296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3"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20" name="PlaceHolder 2"/>
          <p:cNvSpPr>
            <a:spLocks noGrp="1"/>
          </p:cNvSpPr>
          <p:nvPr>
            <p:ph type="body"/>
          </p:nvPr>
        </p:nvSpPr>
        <p:spPr>
          <a:xfrm>
            <a:off x="457200" y="1203390"/>
            <a:ext cx="8229240" cy="298296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4" name="PlaceHolder 1"/>
          <p:cNvSpPr>
            <a:spLocks noGrp="1"/>
          </p:cNvSpPr>
          <p:nvPr>
            <p:ph type="subTitle"/>
          </p:nvPr>
        </p:nvSpPr>
        <p:spPr>
          <a:xfrm>
            <a:off x="457200" y="205200"/>
            <a:ext cx="8229240" cy="3980880"/>
          </a:xfrm>
          <a:prstGeom prst="rect">
            <a:avLst/>
          </a:prstGeom>
        </p:spPr>
        <p:txBody>
          <a:bodyPr lIns="0" tIns="0" rIns="0" bIns="0" anchor="ctr">
            <a:noAutofit/>
          </a:bodyPr>
          <a:lstStyle/>
          <a:p>
            <a:pPr algn="ctr"/>
            <a:endParaRPr lang="en-IN"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35"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136" name="PlaceHolder 2"/>
          <p:cNvSpPr>
            <a:spLocks noGrp="1"/>
          </p:cNvSpPr>
          <p:nvPr>
            <p:ph type="body"/>
          </p:nvPr>
        </p:nvSpPr>
        <p:spPr>
          <a:xfrm>
            <a:off x="457200" y="1203390"/>
            <a:ext cx="4015800" cy="1422630"/>
          </a:xfrm>
          <a:prstGeom prst="rect">
            <a:avLst/>
          </a:prstGeom>
        </p:spPr>
        <p:txBody>
          <a:bodyPr lIns="0" tIns="0" rIns="0" bIns="0">
            <a:normAutofit/>
          </a:bodyPr>
          <a:lstStyle/>
          <a:p>
            <a:endParaRPr lang="en-IN" sz="3200" b="0" strike="noStrike" spc="-1">
              <a:latin typeface="Arial"/>
            </a:endParaRPr>
          </a:p>
        </p:txBody>
      </p:sp>
      <p:sp>
        <p:nvSpPr>
          <p:cNvPr id="137" name="PlaceHolder 3"/>
          <p:cNvSpPr>
            <a:spLocks noGrp="1"/>
          </p:cNvSpPr>
          <p:nvPr>
            <p:ph type="body"/>
          </p:nvPr>
        </p:nvSpPr>
        <p:spPr>
          <a:xfrm>
            <a:off x="4674240" y="1203390"/>
            <a:ext cx="4015800" cy="2982960"/>
          </a:xfrm>
          <a:prstGeom prst="rect">
            <a:avLst/>
          </a:prstGeom>
        </p:spPr>
        <p:txBody>
          <a:bodyPr lIns="0" tIns="0" rIns="0" bIns="0">
            <a:normAutofit/>
          </a:bodyPr>
          <a:lstStyle/>
          <a:p>
            <a:endParaRPr lang="en-IN" sz="3200" b="0" strike="noStrike" spc="-1">
              <a:latin typeface="Arial"/>
            </a:endParaRPr>
          </a:p>
        </p:txBody>
      </p:sp>
      <p:sp>
        <p:nvSpPr>
          <p:cNvPr id="138" name="PlaceHolder 4"/>
          <p:cNvSpPr>
            <a:spLocks noGrp="1"/>
          </p:cNvSpPr>
          <p:nvPr>
            <p:ph type="body"/>
          </p:nvPr>
        </p:nvSpPr>
        <p:spPr>
          <a:xfrm>
            <a:off x="457200" y="2761560"/>
            <a:ext cx="401580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39"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140" name="PlaceHolder 2"/>
          <p:cNvSpPr>
            <a:spLocks noGrp="1"/>
          </p:cNvSpPr>
          <p:nvPr>
            <p:ph type="body"/>
          </p:nvPr>
        </p:nvSpPr>
        <p:spPr>
          <a:xfrm>
            <a:off x="457200" y="1203390"/>
            <a:ext cx="4015800" cy="2982960"/>
          </a:xfrm>
          <a:prstGeom prst="rect">
            <a:avLst/>
          </a:prstGeom>
        </p:spPr>
        <p:txBody>
          <a:bodyPr lIns="0" tIns="0" rIns="0" bIns="0">
            <a:normAutofit/>
          </a:bodyPr>
          <a:lstStyle/>
          <a:p>
            <a:endParaRPr lang="en-IN" sz="3200" b="0" strike="noStrike" spc="-1">
              <a:latin typeface="Arial"/>
            </a:endParaRPr>
          </a:p>
        </p:txBody>
      </p:sp>
      <p:sp>
        <p:nvSpPr>
          <p:cNvPr id="141" name="PlaceHolder 3"/>
          <p:cNvSpPr>
            <a:spLocks noGrp="1"/>
          </p:cNvSpPr>
          <p:nvPr>
            <p:ph type="body"/>
          </p:nvPr>
        </p:nvSpPr>
        <p:spPr>
          <a:xfrm>
            <a:off x="4674240" y="1203390"/>
            <a:ext cx="4015800" cy="1422630"/>
          </a:xfrm>
          <a:prstGeom prst="rect">
            <a:avLst/>
          </a:prstGeom>
        </p:spPr>
        <p:txBody>
          <a:bodyPr lIns="0" tIns="0" rIns="0" bIns="0">
            <a:normAutofit/>
          </a:bodyPr>
          <a:lstStyle/>
          <a:p>
            <a:endParaRPr lang="en-IN" sz="3200" b="0" strike="noStrike" spc="-1">
              <a:latin typeface="Arial"/>
            </a:endParaRPr>
          </a:p>
        </p:txBody>
      </p:sp>
      <p:sp>
        <p:nvSpPr>
          <p:cNvPr id="142" name="PlaceHolder 4"/>
          <p:cNvSpPr>
            <a:spLocks noGrp="1"/>
          </p:cNvSpPr>
          <p:nvPr>
            <p:ph type="body"/>
          </p:nvPr>
        </p:nvSpPr>
        <p:spPr>
          <a:xfrm>
            <a:off x="4674240" y="2761560"/>
            <a:ext cx="401580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43"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144" name="PlaceHolder 2"/>
          <p:cNvSpPr>
            <a:spLocks noGrp="1"/>
          </p:cNvSpPr>
          <p:nvPr>
            <p:ph type="body"/>
          </p:nvPr>
        </p:nvSpPr>
        <p:spPr>
          <a:xfrm>
            <a:off x="457200" y="1203390"/>
            <a:ext cx="4015800" cy="1422630"/>
          </a:xfrm>
          <a:prstGeom prst="rect">
            <a:avLst/>
          </a:prstGeom>
        </p:spPr>
        <p:txBody>
          <a:bodyPr lIns="0" tIns="0" rIns="0" bIns="0">
            <a:normAutofit/>
          </a:bodyPr>
          <a:lstStyle/>
          <a:p>
            <a:endParaRPr lang="en-IN" sz="3200" b="0" strike="noStrike" spc="-1">
              <a:latin typeface="Arial"/>
            </a:endParaRPr>
          </a:p>
        </p:txBody>
      </p:sp>
      <p:sp>
        <p:nvSpPr>
          <p:cNvPr id="145" name="PlaceHolder 3"/>
          <p:cNvSpPr>
            <a:spLocks noGrp="1"/>
          </p:cNvSpPr>
          <p:nvPr>
            <p:ph type="body"/>
          </p:nvPr>
        </p:nvSpPr>
        <p:spPr>
          <a:xfrm>
            <a:off x="4674240" y="1203390"/>
            <a:ext cx="4015800" cy="1422630"/>
          </a:xfrm>
          <a:prstGeom prst="rect">
            <a:avLst/>
          </a:prstGeom>
        </p:spPr>
        <p:txBody>
          <a:bodyPr lIns="0" tIns="0" rIns="0" bIns="0">
            <a:normAutofit/>
          </a:bodyPr>
          <a:lstStyle/>
          <a:p>
            <a:endParaRPr lang="en-IN" sz="3200" b="0" strike="noStrike" spc="-1">
              <a:latin typeface="Arial"/>
            </a:endParaRPr>
          </a:p>
        </p:txBody>
      </p:sp>
      <p:sp>
        <p:nvSpPr>
          <p:cNvPr id="146" name="PlaceHolder 4"/>
          <p:cNvSpPr>
            <a:spLocks noGrp="1"/>
          </p:cNvSpPr>
          <p:nvPr>
            <p:ph type="body"/>
          </p:nvPr>
        </p:nvSpPr>
        <p:spPr>
          <a:xfrm>
            <a:off x="457200" y="2761560"/>
            <a:ext cx="822924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47"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148" name="PlaceHolder 2"/>
          <p:cNvSpPr>
            <a:spLocks noGrp="1"/>
          </p:cNvSpPr>
          <p:nvPr>
            <p:ph type="body"/>
          </p:nvPr>
        </p:nvSpPr>
        <p:spPr>
          <a:xfrm>
            <a:off x="457200" y="1203390"/>
            <a:ext cx="8229240" cy="1422630"/>
          </a:xfrm>
          <a:prstGeom prst="rect">
            <a:avLst/>
          </a:prstGeom>
        </p:spPr>
        <p:txBody>
          <a:bodyPr lIns="0" tIns="0" rIns="0" bIns="0">
            <a:normAutofit/>
          </a:bodyPr>
          <a:lstStyle/>
          <a:p>
            <a:endParaRPr lang="en-IN" sz="3200" b="0" strike="noStrike" spc="-1">
              <a:latin typeface="Arial"/>
            </a:endParaRPr>
          </a:p>
        </p:txBody>
      </p:sp>
      <p:sp>
        <p:nvSpPr>
          <p:cNvPr id="149" name="PlaceHolder 3"/>
          <p:cNvSpPr>
            <a:spLocks noGrp="1"/>
          </p:cNvSpPr>
          <p:nvPr>
            <p:ph type="body"/>
          </p:nvPr>
        </p:nvSpPr>
        <p:spPr>
          <a:xfrm>
            <a:off x="457200" y="2761560"/>
            <a:ext cx="822924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151" name="PlaceHolder 2"/>
          <p:cNvSpPr>
            <a:spLocks noGrp="1"/>
          </p:cNvSpPr>
          <p:nvPr>
            <p:ph type="body"/>
          </p:nvPr>
        </p:nvSpPr>
        <p:spPr>
          <a:xfrm>
            <a:off x="457200" y="1203390"/>
            <a:ext cx="4015800" cy="1422630"/>
          </a:xfrm>
          <a:prstGeom prst="rect">
            <a:avLst/>
          </a:prstGeom>
        </p:spPr>
        <p:txBody>
          <a:bodyPr lIns="0" tIns="0" rIns="0" bIns="0">
            <a:normAutofit/>
          </a:bodyPr>
          <a:lstStyle/>
          <a:p>
            <a:endParaRPr lang="en-IN" sz="3200" b="0" strike="noStrike" spc="-1">
              <a:latin typeface="Arial"/>
            </a:endParaRPr>
          </a:p>
        </p:txBody>
      </p:sp>
      <p:sp>
        <p:nvSpPr>
          <p:cNvPr id="152" name="PlaceHolder 3"/>
          <p:cNvSpPr>
            <a:spLocks noGrp="1"/>
          </p:cNvSpPr>
          <p:nvPr>
            <p:ph type="body"/>
          </p:nvPr>
        </p:nvSpPr>
        <p:spPr>
          <a:xfrm>
            <a:off x="4674240" y="1203390"/>
            <a:ext cx="4015800" cy="1422630"/>
          </a:xfrm>
          <a:prstGeom prst="rect">
            <a:avLst/>
          </a:prstGeom>
        </p:spPr>
        <p:txBody>
          <a:bodyPr lIns="0" tIns="0" rIns="0" bIns="0">
            <a:normAutofit/>
          </a:bodyPr>
          <a:lstStyle/>
          <a:p>
            <a:endParaRPr lang="en-IN" sz="3200" b="0" strike="noStrike" spc="-1">
              <a:latin typeface="Arial"/>
            </a:endParaRPr>
          </a:p>
        </p:txBody>
      </p:sp>
      <p:sp>
        <p:nvSpPr>
          <p:cNvPr id="153" name="PlaceHolder 4"/>
          <p:cNvSpPr>
            <a:spLocks noGrp="1"/>
          </p:cNvSpPr>
          <p:nvPr>
            <p:ph type="body"/>
          </p:nvPr>
        </p:nvSpPr>
        <p:spPr>
          <a:xfrm>
            <a:off x="457200" y="2761560"/>
            <a:ext cx="4015800" cy="1422630"/>
          </a:xfrm>
          <a:prstGeom prst="rect">
            <a:avLst/>
          </a:prstGeom>
        </p:spPr>
        <p:txBody>
          <a:bodyPr lIns="0" tIns="0" rIns="0" bIns="0">
            <a:normAutofit/>
          </a:bodyPr>
          <a:lstStyle/>
          <a:p>
            <a:endParaRPr lang="en-IN" sz="3200" b="0" strike="noStrike" spc="-1">
              <a:latin typeface="Arial"/>
            </a:endParaRPr>
          </a:p>
        </p:txBody>
      </p:sp>
      <p:sp>
        <p:nvSpPr>
          <p:cNvPr id="154" name="PlaceHolder 5"/>
          <p:cNvSpPr>
            <a:spLocks noGrp="1"/>
          </p:cNvSpPr>
          <p:nvPr>
            <p:ph type="body"/>
          </p:nvPr>
        </p:nvSpPr>
        <p:spPr>
          <a:xfrm>
            <a:off x="4674240" y="2761560"/>
            <a:ext cx="401580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55"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156" name="PlaceHolder 2"/>
          <p:cNvSpPr>
            <a:spLocks noGrp="1"/>
          </p:cNvSpPr>
          <p:nvPr>
            <p:ph type="body"/>
          </p:nvPr>
        </p:nvSpPr>
        <p:spPr>
          <a:xfrm>
            <a:off x="457200" y="1203390"/>
            <a:ext cx="2649600" cy="1422630"/>
          </a:xfrm>
          <a:prstGeom prst="rect">
            <a:avLst/>
          </a:prstGeom>
        </p:spPr>
        <p:txBody>
          <a:bodyPr lIns="0" tIns="0" rIns="0" bIns="0">
            <a:normAutofit/>
          </a:bodyPr>
          <a:lstStyle/>
          <a:p>
            <a:endParaRPr lang="en-IN" sz="3200" b="0" strike="noStrike" spc="-1">
              <a:latin typeface="Arial"/>
            </a:endParaRPr>
          </a:p>
        </p:txBody>
      </p:sp>
      <p:sp>
        <p:nvSpPr>
          <p:cNvPr id="157" name="PlaceHolder 3"/>
          <p:cNvSpPr>
            <a:spLocks noGrp="1"/>
          </p:cNvSpPr>
          <p:nvPr>
            <p:ph type="body"/>
          </p:nvPr>
        </p:nvSpPr>
        <p:spPr>
          <a:xfrm>
            <a:off x="3239640" y="1203390"/>
            <a:ext cx="2649600" cy="1422630"/>
          </a:xfrm>
          <a:prstGeom prst="rect">
            <a:avLst/>
          </a:prstGeom>
        </p:spPr>
        <p:txBody>
          <a:bodyPr lIns="0" tIns="0" rIns="0" bIns="0">
            <a:normAutofit/>
          </a:bodyPr>
          <a:lstStyle/>
          <a:p>
            <a:endParaRPr lang="en-IN" sz="3200" b="0" strike="noStrike" spc="-1">
              <a:latin typeface="Arial"/>
            </a:endParaRPr>
          </a:p>
        </p:txBody>
      </p:sp>
      <p:sp>
        <p:nvSpPr>
          <p:cNvPr id="158" name="PlaceHolder 4"/>
          <p:cNvSpPr>
            <a:spLocks noGrp="1"/>
          </p:cNvSpPr>
          <p:nvPr>
            <p:ph type="body"/>
          </p:nvPr>
        </p:nvSpPr>
        <p:spPr>
          <a:xfrm>
            <a:off x="6022080" y="1203390"/>
            <a:ext cx="2649600" cy="1422630"/>
          </a:xfrm>
          <a:prstGeom prst="rect">
            <a:avLst/>
          </a:prstGeom>
        </p:spPr>
        <p:txBody>
          <a:bodyPr lIns="0" tIns="0" rIns="0" bIns="0">
            <a:normAutofit/>
          </a:bodyPr>
          <a:lstStyle/>
          <a:p>
            <a:endParaRPr lang="en-IN" sz="3200" b="0" strike="noStrike" spc="-1">
              <a:latin typeface="Arial"/>
            </a:endParaRPr>
          </a:p>
        </p:txBody>
      </p:sp>
      <p:sp>
        <p:nvSpPr>
          <p:cNvPr id="159" name="PlaceHolder 5"/>
          <p:cNvSpPr>
            <a:spLocks noGrp="1"/>
          </p:cNvSpPr>
          <p:nvPr>
            <p:ph type="body"/>
          </p:nvPr>
        </p:nvSpPr>
        <p:spPr>
          <a:xfrm>
            <a:off x="457200" y="2761560"/>
            <a:ext cx="2649600" cy="1422630"/>
          </a:xfrm>
          <a:prstGeom prst="rect">
            <a:avLst/>
          </a:prstGeom>
        </p:spPr>
        <p:txBody>
          <a:bodyPr lIns="0" tIns="0" rIns="0" bIns="0">
            <a:normAutofit/>
          </a:bodyPr>
          <a:lstStyle/>
          <a:p>
            <a:endParaRPr lang="en-IN" sz="3200" b="0" strike="noStrike" spc="-1">
              <a:latin typeface="Arial"/>
            </a:endParaRPr>
          </a:p>
        </p:txBody>
      </p:sp>
      <p:sp>
        <p:nvSpPr>
          <p:cNvPr id="160" name="PlaceHolder 6"/>
          <p:cNvSpPr>
            <a:spLocks noGrp="1"/>
          </p:cNvSpPr>
          <p:nvPr>
            <p:ph type="body"/>
          </p:nvPr>
        </p:nvSpPr>
        <p:spPr>
          <a:xfrm>
            <a:off x="3239640" y="2761560"/>
            <a:ext cx="2649600" cy="1422630"/>
          </a:xfrm>
          <a:prstGeom prst="rect">
            <a:avLst/>
          </a:prstGeom>
        </p:spPr>
        <p:txBody>
          <a:bodyPr lIns="0" tIns="0" rIns="0" bIns="0">
            <a:normAutofit/>
          </a:bodyPr>
          <a:lstStyle/>
          <a:p>
            <a:endParaRPr lang="en-IN" sz="3200" b="0" strike="noStrike" spc="-1">
              <a:latin typeface="Arial"/>
            </a:endParaRPr>
          </a:p>
        </p:txBody>
      </p:sp>
      <p:sp>
        <p:nvSpPr>
          <p:cNvPr id="161" name="PlaceHolder 7"/>
          <p:cNvSpPr>
            <a:spLocks noGrp="1"/>
          </p:cNvSpPr>
          <p:nvPr>
            <p:ph type="body"/>
          </p:nvPr>
        </p:nvSpPr>
        <p:spPr>
          <a:xfrm>
            <a:off x="6022080" y="2761560"/>
            <a:ext cx="264960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80"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181" name="PlaceHolder 2"/>
          <p:cNvSpPr>
            <a:spLocks noGrp="1"/>
          </p:cNvSpPr>
          <p:nvPr>
            <p:ph type="subTitle"/>
          </p:nvPr>
        </p:nvSpPr>
        <p:spPr>
          <a:xfrm>
            <a:off x="457200" y="1203390"/>
            <a:ext cx="8229240" cy="2982960"/>
          </a:xfrm>
          <a:prstGeom prst="rect">
            <a:avLst/>
          </a:prstGeom>
        </p:spPr>
        <p:txBody>
          <a:bodyPr lIns="0" tIns="0" rIns="0" bIns="0" anchor="ctr">
            <a:noAutofit/>
          </a:bodyPr>
          <a:lstStyle/>
          <a:p>
            <a:pPr algn="ctr"/>
            <a:endParaRPr lang="en-IN" sz="3200" b="0" strike="noStrike" spc="-1">
              <a:latin typeface="Aria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82"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183" name="PlaceHolder 2"/>
          <p:cNvSpPr>
            <a:spLocks noGrp="1"/>
          </p:cNvSpPr>
          <p:nvPr>
            <p:ph type="body"/>
          </p:nvPr>
        </p:nvSpPr>
        <p:spPr>
          <a:xfrm>
            <a:off x="457200" y="1203390"/>
            <a:ext cx="8229240" cy="298296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22" name="PlaceHolder 2"/>
          <p:cNvSpPr>
            <a:spLocks noGrp="1"/>
          </p:cNvSpPr>
          <p:nvPr>
            <p:ph type="body"/>
          </p:nvPr>
        </p:nvSpPr>
        <p:spPr>
          <a:xfrm>
            <a:off x="457200" y="1203390"/>
            <a:ext cx="4015800" cy="2982960"/>
          </a:xfrm>
          <a:prstGeom prst="rect">
            <a:avLst/>
          </a:prstGeom>
        </p:spPr>
        <p:txBody>
          <a:bodyPr lIns="0" tIns="0" rIns="0" bIns="0">
            <a:normAutofit/>
          </a:bodyPr>
          <a:lstStyle/>
          <a:p>
            <a:endParaRPr lang="en-IN" sz="3200" b="0" strike="noStrike" spc="-1">
              <a:latin typeface="Arial"/>
            </a:endParaRPr>
          </a:p>
        </p:txBody>
      </p:sp>
      <p:sp>
        <p:nvSpPr>
          <p:cNvPr id="23" name="PlaceHolder 3"/>
          <p:cNvSpPr>
            <a:spLocks noGrp="1"/>
          </p:cNvSpPr>
          <p:nvPr>
            <p:ph type="body"/>
          </p:nvPr>
        </p:nvSpPr>
        <p:spPr>
          <a:xfrm>
            <a:off x="4674240" y="1203390"/>
            <a:ext cx="4015800" cy="298296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84"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185" name="PlaceHolder 2"/>
          <p:cNvSpPr>
            <a:spLocks noGrp="1"/>
          </p:cNvSpPr>
          <p:nvPr>
            <p:ph type="body"/>
          </p:nvPr>
        </p:nvSpPr>
        <p:spPr>
          <a:xfrm>
            <a:off x="457200" y="1203390"/>
            <a:ext cx="4015800" cy="2982960"/>
          </a:xfrm>
          <a:prstGeom prst="rect">
            <a:avLst/>
          </a:prstGeom>
        </p:spPr>
        <p:txBody>
          <a:bodyPr lIns="0" tIns="0" rIns="0" bIns="0">
            <a:normAutofit/>
          </a:bodyPr>
          <a:lstStyle/>
          <a:p>
            <a:endParaRPr lang="en-IN" sz="3200" b="0" strike="noStrike" spc="-1">
              <a:latin typeface="Arial"/>
            </a:endParaRPr>
          </a:p>
        </p:txBody>
      </p:sp>
      <p:sp>
        <p:nvSpPr>
          <p:cNvPr id="186" name="PlaceHolder 3"/>
          <p:cNvSpPr>
            <a:spLocks noGrp="1"/>
          </p:cNvSpPr>
          <p:nvPr>
            <p:ph type="body"/>
          </p:nvPr>
        </p:nvSpPr>
        <p:spPr>
          <a:xfrm>
            <a:off x="4674240" y="1203390"/>
            <a:ext cx="4015800" cy="298296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87"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88" name="PlaceHolder 1"/>
          <p:cNvSpPr>
            <a:spLocks noGrp="1"/>
          </p:cNvSpPr>
          <p:nvPr>
            <p:ph type="subTitle"/>
          </p:nvPr>
        </p:nvSpPr>
        <p:spPr>
          <a:xfrm>
            <a:off x="457200" y="205200"/>
            <a:ext cx="8229240" cy="3980880"/>
          </a:xfrm>
          <a:prstGeom prst="rect">
            <a:avLst/>
          </a:prstGeom>
        </p:spPr>
        <p:txBody>
          <a:bodyPr lIns="0" tIns="0" rIns="0" bIns="0" anchor="ctr">
            <a:noAutofit/>
          </a:bodyPr>
          <a:lstStyle/>
          <a:p>
            <a:pPr algn="ctr"/>
            <a:endParaRPr lang="en-IN" sz="3200" b="0" strike="noStrike" spc="-1">
              <a:latin typeface="Aria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89"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190" name="PlaceHolder 2"/>
          <p:cNvSpPr>
            <a:spLocks noGrp="1"/>
          </p:cNvSpPr>
          <p:nvPr>
            <p:ph type="body"/>
          </p:nvPr>
        </p:nvSpPr>
        <p:spPr>
          <a:xfrm>
            <a:off x="457200" y="1203390"/>
            <a:ext cx="4015800" cy="1422630"/>
          </a:xfrm>
          <a:prstGeom prst="rect">
            <a:avLst/>
          </a:prstGeom>
        </p:spPr>
        <p:txBody>
          <a:bodyPr lIns="0" tIns="0" rIns="0" bIns="0">
            <a:normAutofit/>
          </a:bodyPr>
          <a:lstStyle/>
          <a:p>
            <a:endParaRPr lang="en-IN" sz="3200" b="0" strike="noStrike" spc="-1">
              <a:latin typeface="Arial"/>
            </a:endParaRPr>
          </a:p>
        </p:txBody>
      </p:sp>
      <p:sp>
        <p:nvSpPr>
          <p:cNvPr id="191" name="PlaceHolder 3"/>
          <p:cNvSpPr>
            <a:spLocks noGrp="1"/>
          </p:cNvSpPr>
          <p:nvPr>
            <p:ph type="body"/>
          </p:nvPr>
        </p:nvSpPr>
        <p:spPr>
          <a:xfrm>
            <a:off x="4674240" y="1203390"/>
            <a:ext cx="4015800" cy="2982960"/>
          </a:xfrm>
          <a:prstGeom prst="rect">
            <a:avLst/>
          </a:prstGeom>
        </p:spPr>
        <p:txBody>
          <a:bodyPr lIns="0" tIns="0" rIns="0" bIns="0">
            <a:normAutofit/>
          </a:bodyPr>
          <a:lstStyle/>
          <a:p>
            <a:endParaRPr lang="en-IN" sz="3200" b="0" strike="noStrike" spc="-1">
              <a:latin typeface="Arial"/>
            </a:endParaRPr>
          </a:p>
        </p:txBody>
      </p:sp>
      <p:sp>
        <p:nvSpPr>
          <p:cNvPr id="192" name="PlaceHolder 4"/>
          <p:cNvSpPr>
            <a:spLocks noGrp="1"/>
          </p:cNvSpPr>
          <p:nvPr>
            <p:ph type="body"/>
          </p:nvPr>
        </p:nvSpPr>
        <p:spPr>
          <a:xfrm>
            <a:off x="457200" y="2761560"/>
            <a:ext cx="401580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93"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194" name="PlaceHolder 2"/>
          <p:cNvSpPr>
            <a:spLocks noGrp="1"/>
          </p:cNvSpPr>
          <p:nvPr>
            <p:ph type="body"/>
          </p:nvPr>
        </p:nvSpPr>
        <p:spPr>
          <a:xfrm>
            <a:off x="457200" y="1203390"/>
            <a:ext cx="4015800" cy="2982960"/>
          </a:xfrm>
          <a:prstGeom prst="rect">
            <a:avLst/>
          </a:prstGeom>
        </p:spPr>
        <p:txBody>
          <a:bodyPr lIns="0" tIns="0" rIns="0" bIns="0">
            <a:normAutofit/>
          </a:bodyPr>
          <a:lstStyle/>
          <a:p>
            <a:endParaRPr lang="en-IN" sz="3200" b="0" strike="noStrike" spc="-1">
              <a:latin typeface="Arial"/>
            </a:endParaRPr>
          </a:p>
        </p:txBody>
      </p:sp>
      <p:sp>
        <p:nvSpPr>
          <p:cNvPr id="195" name="PlaceHolder 3"/>
          <p:cNvSpPr>
            <a:spLocks noGrp="1"/>
          </p:cNvSpPr>
          <p:nvPr>
            <p:ph type="body"/>
          </p:nvPr>
        </p:nvSpPr>
        <p:spPr>
          <a:xfrm>
            <a:off x="4674240" y="1203390"/>
            <a:ext cx="4015800" cy="1422630"/>
          </a:xfrm>
          <a:prstGeom prst="rect">
            <a:avLst/>
          </a:prstGeom>
        </p:spPr>
        <p:txBody>
          <a:bodyPr lIns="0" tIns="0" rIns="0" bIns="0">
            <a:normAutofit/>
          </a:bodyPr>
          <a:lstStyle/>
          <a:p>
            <a:endParaRPr lang="en-IN" sz="3200" b="0" strike="noStrike" spc="-1">
              <a:latin typeface="Arial"/>
            </a:endParaRPr>
          </a:p>
        </p:txBody>
      </p:sp>
      <p:sp>
        <p:nvSpPr>
          <p:cNvPr id="196" name="PlaceHolder 4"/>
          <p:cNvSpPr>
            <a:spLocks noGrp="1"/>
          </p:cNvSpPr>
          <p:nvPr>
            <p:ph type="body"/>
          </p:nvPr>
        </p:nvSpPr>
        <p:spPr>
          <a:xfrm>
            <a:off x="4674240" y="2761560"/>
            <a:ext cx="401580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7"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198" name="PlaceHolder 2"/>
          <p:cNvSpPr>
            <a:spLocks noGrp="1"/>
          </p:cNvSpPr>
          <p:nvPr>
            <p:ph type="body"/>
          </p:nvPr>
        </p:nvSpPr>
        <p:spPr>
          <a:xfrm>
            <a:off x="457200" y="1203390"/>
            <a:ext cx="4015800" cy="1422630"/>
          </a:xfrm>
          <a:prstGeom prst="rect">
            <a:avLst/>
          </a:prstGeom>
        </p:spPr>
        <p:txBody>
          <a:bodyPr lIns="0" tIns="0" rIns="0" bIns="0">
            <a:normAutofit/>
          </a:bodyPr>
          <a:lstStyle/>
          <a:p>
            <a:endParaRPr lang="en-IN" sz="3200" b="0" strike="noStrike" spc="-1">
              <a:latin typeface="Arial"/>
            </a:endParaRPr>
          </a:p>
        </p:txBody>
      </p:sp>
      <p:sp>
        <p:nvSpPr>
          <p:cNvPr id="199" name="PlaceHolder 3"/>
          <p:cNvSpPr>
            <a:spLocks noGrp="1"/>
          </p:cNvSpPr>
          <p:nvPr>
            <p:ph type="body"/>
          </p:nvPr>
        </p:nvSpPr>
        <p:spPr>
          <a:xfrm>
            <a:off x="4674240" y="1203390"/>
            <a:ext cx="4015800" cy="1422630"/>
          </a:xfrm>
          <a:prstGeom prst="rect">
            <a:avLst/>
          </a:prstGeom>
        </p:spPr>
        <p:txBody>
          <a:bodyPr lIns="0" tIns="0" rIns="0" bIns="0">
            <a:normAutofit/>
          </a:bodyPr>
          <a:lstStyle/>
          <a:p>
            <a:endParaRPr lang="en-IN" sz="3200" b="0" strike="noStrike" spc="-1">
              <a:latin typeface="Arial"/>
            </a:endParaRPr>
          </a:p>
        </p:txBody>
      </p:sp>
      <p:sp>
        <p:nvSpPr>
          <p:cNvPr id="200" name="PlaceHolder 4"/>
          <p:cNvSpPr>
            <a:spLocks noGrp="1"/>
          </p:cNvSpPr>
          <p:nvPr>
            <p:ph type="body"/>
          </p:nvPr>
        </p:nvSpPr>
        <p:spPr>
          <a:xfrm>
            <a:off x="457200" y="2761560"/>
            <a:ext cx="822924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01"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202" name="PlaceHolder 2"/>
          <p:cNvSpPr>
            <a:spLocks noGrp="1"/>
          </p:cNvSpPr>
          <p:nvPr>
            <p:ph type="body"/>
          </p:nvPr>
        </p:nvSpPr>
        <p:spPr>
          <a:xfrm>
            <a:off x="457200" y="1203390"/>
            <a:ext cx="8229240" cy="1422630"/>
          </a:xfrm>
          <a:prstGeom prst="rect">
            <a:avLst/>
          </a:prstGeom>
        </p:spPr>
        <p:txBody>
          <a:bodyPr lIns="0" tIns="0" rIns="0" bIns="0">
            <a:normAutofit/>
          </a:bodyPr>
          <a:lstStyle/>
          <a:p>
            <a:endParaRPr lang="en-IN" sz="3200" b="0" strike="noStrike" spc="-1">
              <a:latin typeface="Arial"/>
            </a:endParaRPr>
          </a:p>
        </p:txBody>
      </p:sp>
      <p:sp>
        <p:nvSpPr>
          <p:cNvPr id="203" name="PlaceHolder 3"/>
          <p:cNvSpPr>
            <a:spLocks noGrp="1"/>
          </p:cNvSpPr>
          <p:nvPr>
            <p:ph type="body"/>
          </p:nvPr>
        </p:nvSpPr>
        <p:spPr>
          <a:xfrm>
            <a:off x="457200" y="2761560"/>
            <a:ext cx="822924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04"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205" name="PlaceHolder 2"/>
          <p:cNvSpPr>
            <a:spLocks noGrp="1"/>
          </p:cNvSpPr>
          <p:nvPr>
            <p:ph type="body"/>
          </p:nvPr>
        </p:nvSpPr>
        <p:spPr>
          <a:xfrm>
            <a:off x="457200" y="1203390"/>
            <a:ext cx="4015800" cy="1422630"/>
          </a:xfrm>
          <a:prstGeom prst="rect">
            <a:avLst/>
          </a:prstGeom>
        </p:spPr>
        <p:txBody>
          <a:bodyPr lIns="0" tIns="0" rIns="0" bIns="0">
            <a:normAutofit/>
          </a:bodyPr>
          <a:lstStyle/>
          <a:p>
            <a:endParaRPr lang="en-IN" sz="3200" b="0" strike="noStrike" spc="-1">
              <a:latin typeface="Arial"/>
            </a:endParaRPr>
          </a:p>
        </p:txBody>
      </p:sp>
      <p:sp>
        <p:nvSpPr>
          <p:cNvPr id="206" name="PlaceHolder 3"/>
          <p:cNvSpPr>
            <a:spLocks noGrp="1"/>
          </p:cNvSpPr>
          <p:nvPr>
            <p:ph type="body"/>
          </p:nvPr>
        </p:nvSpPr>
        <p:spPr>
          <a:xfrm>
            <a:off x="4674240" y="1203390"/>
            <a:ext cx="4015800" cy="1422630"/>
          </a:xfrm>
          <a:prstGeom prst="rect">
            <a:avLst/>
          </a:prstGeom>
        </p:spPr>
        <p:txBody>
          <a:bodyPr lIns="0" tIns="0" rIns="0" bIns="0">
            <a:normAutofit/>
          </a:bodyPr>
          <a:lstStyle/>
          <a:p>
            <a:endParaRPr lang="en-IN" sz="3200" b="0" strike="noStrike" spc="-1">
              <a:latin typeface="Arial"/>
            </a:endParaRPr>
          </a:p>
        </p:txBody>
      </p:sp>
      <p:sp>
        <p:nvSpPr>
          <p:cNvPr id="207" name="PlaceHolder 4"/>
          <p:cNvSpPr>
            <a:spLocks noGrp="1"/>
          </p:cNvSpPr>
          <p:nvPr>
            <p:ph type="body"/>
          </p:nvPr>
        </p:nvSpPr>
        <p:spPr>
          <a:xfrm>
            <a:off x="457200" y="2761560"/>
            <a:ext cx="4015800" cy="1422630"/>
          </a:xfrm>
          <a:prstGeom prst="rect">
            <a:avLst/>
          </a:prstGeom>
        </p:spPr>
        <p:txBody>
          <a:bodyPr lIns="0" tIns="0" rIns="0" bIns="0">
            <a:normAutofit/>
          </a:bodyPr>
          <a:lstStyle/>
          <a:p>
            <a:endParaRPr lang="en-IN" sz="3200" b="0" strike="noStrike" spc="-1">
              <a:latin typeface="Arial"/>
            </a:endParaRPr>
          </a:p>
        </p:txBody>
      </p:sp>
      <p:sp>
        <p:nvSpPr>
          <p:cNvPr id="208" name="PlaceHolder 5"/>
          <p:cNvSpPr>
            <a:spLocks noGrp="1"/>
          </p:cNvSpPr>
          <p:nvPr>
            <p:ph type="body"/>
          </p:nvPr>
        </p:nvSpPr>
        <p:spPr>
          <a:xfrm>
            <a:off x="4674240" y="2761560"/>
            <a:ext cx="401580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209"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210" name="PlaceHolder 2"/>
          <p:cNvSpPr>
            <a:spLocks noGrp="1"/>
          </p:cNvSpPr>
          <p:nvPr>
            <p:ph type="body"/>
          </p:nvPr>
        </p:nvSpPr>
        <p:spPr>
          <a:xfrm>
            <a:off x="457200" y="1203390"/>
            <a:ext cx="2649600" cy="1422630"/>
          </a:xfrm>
          <a:prstGeom prst="rect">
            <a:avLst/>
          </a:prstGeom>
        </p:spPr>
        <p:txBody>
          <a:bodyPr lIns="0" tIns="0" rIns="0" bIns="0">
            <a:normAutofit/>
          </a:bodyPr>
          <a:lstStyle/>
          <a:p>
            <a:endParaRPr lang="en-IN" sz="3200" b="0" strike="noStrike" spc="-1">
              <a:latin typeface="Arial"/>
            </a:endParaRPr>
          </a:p>
        </p:txBody>
      </p:sp>
      <p:sp>
        <p:nvSpPr>
          <p:cNvPr id="211" name="PlaceHolder 3"/>
          <p:cNvSpPr>
            <a:spLocks noGrp="1"/>
          </p:cNvSpPr>
          <p:nvPr>
            <p:ph type="body"/>
          </p:nvPr>
        </p:nvSpPr>
        <p:spPr>
          <a:xfrm>
            <a:off x="3239640" y="1203390"/>
            <a:ext cx="2649600" cy="1422630"/>
          </a:xfrm>
          <a:prstGeom prst="rect">
            <a:avLst/>
          </a:prstGeom>
        </p:spPr>
        <p:txBody>
          <a:bodyPr lIns="0" tIns="0" rIns="0" bIns="0">
            <a:normAutofit/>
          </a:bodyPr>
          <a:lstStyle/>
          <a:p>
            <a:endParaRPr lang="en-IN" sz="3200" b="0" strike="noStrike" spc="-1">
              <a:latin typeface="Arial"/>
            </a:endParaRPr>
          </a:p>
        </p:txBody>
      </p:sp>
      <p:sp>
        <p:nvSpPr>
          <p:cNvPr id="212" name="PlaceHolder 4"/>
          <p:cNvSpPr>
            <a:spLocks noGrp="1"/>
          </p:cNvSpPr>
          <p:nvPr>
            <p:ph type="body"/>
          </p:nvPr>
        </p:nvSpPr>
        <p:spPr>
          <a:xfrm>
            <a:off x="6022080" y="1203390"/>
            <a:ext cx="2649600" cy="1422630"/>
          </a:xfrm>
          <a:prstGeom prst="rect">
            <a:avLst/>
          </a:prstGeom>
        </p:spPr>
        <p:txBody>
          <a:bodyPr lIns="0" tIns="0" rIns="0" bIns="0">
            <a:normAutofit/>
          </a:bodyPr>
          <a:lstStyle/>
          <a:p>
            <a:endParaRPr lang="en-IN" sz="3200" b="0" strike="noStrike" spc="-1">
              <a:latin typeface="Arial"/>
            </a:endParaRPr>
          </a:p>
        </p:txBody>
      </p:sp>
      <p:sp>
        <p:nvSpPr>
          <p:cNvPr id="213" name="PlaceHolder 5"/>
          <p:cNvSpPr>
            <a:spLocks noGrp="1"/>
          </p:cNvSpPr>
          <p:nvPr>
            <p:ph type="body"/>
          </p:nvPr>
        </p:nvSpPr>
        <p:spPr>
          <a:xfrm>
            <a:off x="457200" y="2761560"/>
            <a:ext cx="2649600" cy="1422630"/>
          </a:xfrm>
          <a:prstGeom prst="rect">
            <a:avLst/>
          </a:prstGeom>
        </p:spPr>
        <p:txBody>
          <a:bodyPr lIns="0" tIns="0" rIns="0" bIns="0">
            <a:normAutofit/>
          </a:bodyPr>
          <a:lstStyle/>
          <a:p>
            <a:endParaRPr lang="en-IN" sz="3200" b="0" strike="noStrike" spc="-1">
              <a:latin typeface="Arial"/>
            </a:endParaRPr>
          </a:p>
        </p:txBody>
      </p:sp>
      <p:sp>
        <p:nvSpPr>
          <p:cNvPr id="214" name="PlaceHolder 6"/>
          <p:cNvSpPr>
            <a:spLocks noGrp="1"/>
          </p:cNvSpPr>
          <p:nvPr>
            <p:ph type="body"/>
          </p:nvPr>
        </p:nvSpPr>
        <p:spPr>
          <a:xfrm>
            <a:off x="3239640" y="2761560"/>
            <a:ext cx="2649600" cy="1422630"/>
          </a:xfrm>
          <a:prstGeom prst="rect">
            <a:avLst/>
          </a:prstGeom>
        </p:spPr>
        <p:txBody>
          <a:bodyPr lIns="0" tIns="0" rIns="0" bIns="0">
            <a:normAutofit/>
          </a:bodyPr>
          <a:lstStyle/>
          <a:p>
            <a:endParaRPr lang="en-IN" sz="3200" b="0" strike="noStrike" spc="-1">
              <a:latin typeface="Arial"/>
            </a:endParaRPr>
          </a:p>
        </p:txBody>
      </p:sp>
      <p:sp>
        <p:nvSpPr>
          <p:cNvPr id="215" name="PlaceHolder 7"/>
          <p:cNvSpPr>
            <a:spLocks noGrp="1"/>
          </p:cNvSpPr>
          <p:nvPr>
            <p:ph type="body"/>
          </p:nvPr>
        </p:nvSpPr>
        <p:spPr>
          <a:xfrm>
            <a:off x="6022080" y="2761560"/>
            <a:ext cx="264960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5" name="PlaceHolder 1"/>
          <p:cNvSpPr>
            <a:spLocks noGrp="1"/>
          </p:cNvSpPr>
          <p:nvPr>
            <p:ph type="subTitle"/>
          </p:nvPr>
        </p:nvSpPr>
        <p:spPr>
          <a:xfrm>
            <a:off x="457200" y="205200"/>
            <a:ext cx="8229240" cy="3980880"/>
          </a:xfrm>
          <a:prstGeom prst="rect">
            <a:avLst/>
          </a:prstGeom>
        </p:spPr>
        <p:txBody>
          <a:bodyPr lIns="0" tIns="0" rIns="0" bIns="0" anchor="ctr">
            <a:noAutofit/>
          </a:bodyPr>
          <a:lstStyle/>
          <a:p>
            <a:pPr algn="ctr"/>
            <a:endParaRPr lang="en-IN"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27" name="PlaceHolder 2"/>
          <p:cNvSpPr>
            <a:spLocks noGrp="1"/>
          </p:cNvSpPr>
          <p:nvPr>
            <p:ph type="body"/>
          </p:nvPr>
        </p:nvSpPr>
        <p:spPr>
          <a:xfrm>
            <a:off x="457200" y="1203390"/>
            <a:ext cx="4015800" cy="1422630"/>
          </a:xfrm>
          <a:prstGeom prst="rect">
            <a:avLst/>
          </a:prstGeom>
        </p:spPr>
        <p:txBody>
          <a:bodyPr lIns="0" tIns="0" rIns="0" bIns="0">
            <a:normAutofit/>
          </a:bodyPr>
          <a:lstStyle/>
          <a:p>
            <a:endParaRPr lang="en-IN" sz="3200" b="0" strike="noStrike" spc="-1">
              <a:latin typeface="Arial"/>
            </a:endParaRPr>
          </a:p>
        </p:txBody>
      </p:sp>
      <p:sp>
        <p:nvSpPr>
          <p:cNvPr id="28" name="PlaceHolder 3"/>
          <p:cNvSpPr>
            <a:spLocks noGrp="1"/>
          </p:cNvSpPr>
          <p:nvPr>
            <p:ph type="body"/>
          </p:nvPr>
        </p:nvSpPr>
        <p:spPr>
          <a:xfrm>
            <a:off x="4674240" y="1203390"/>
            <a:ext cx="4015800" cy="2982960"/>
          </a:xfrm>
          <a:prstGeom prst="rect">
            <a:avLst/>
          </a:prstGeom>
        </p:spPr>
        <p:txBody>
          <a:bodyPr lIns="0" tIns="0" rIns="0" bIns="0">
            <a:normAutofit/>
          </a:bodyPr>
          <a:lstStyle/>
          <a:p>
            <a:endParaRPr lang="en-IN" sz="3200" b="0" strike="noStrike" spc="-1">
              <a:latin typeface="Arial"/>
            </a:endParaRPr>
          </a:p>
        </p:txBody>
      </p:sp>
      <p:sp>
        <p:nvSpPr>
          <p:cNvPr id="29" name="PlaceHolder 4"/>
          <p:cNvSpPr>
            <a:spLocks noGrp="1"/>
          </p:cNvSpPr>
          <p:nvPr>
            <p:ph type="body"/>
          </p:nvPr>
        </p:nvSpPr>
        <p:spPr>
          <a:xfrm>
            <a:off x="457200" y="2761560"/>
            <a:ext cx="401580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31" name="PlaceHolder 2"/>
          <p:cNvSpPr>
            <a:spLocks noGrp="1"/>
          </p:cNvSpPr>
          <p:nvPr>
            <p:ph type="body"/>
          </p:nvPr>
        </p:nvSpPr>
        <p:spPr>
          <a:xfrm>
            <a:off x="457200" y="1203390"/>
            <a:ext cx="4015800" cy="2982960"/>
          </a:xfrm>
          <a:prstGeom prst="rect">
            <a:avLst/>
          </a:prstGeom>
        </p:spPr>
        <p:txBody>
          <a:bodyPr lIns="0" tIns="0" rIns="0" bIns="0">
            <a:normAutofit/>
          </a:bodyPr>
          <a:lstStyle/>
          <a:p>
            <a:endParaRPr lang="en-IN" sz="3200" b="0" strike="noStrike" spc="-1">
              <a:latin typeface="Arial"/>
            </a:endParaRPr>
          </a:p>
        </p:txBody>
      </p:sp>
      <p:sp>
        <p:nvSpPr>
          <p:cNvPr id="32" name="PlaceHolder 3"/>
          <p:cNvSpPr>
            <a:spLocks noGrp="1"/>
          </p:cNvSpPr>
          <p:nvPr>
            <p:ph type="body"/>
          </p:nvPr>
        </p:nvSpPr>
        <p:spPr>
          <a:xfrm>
            <a:off x="4674240" y="1203390"/>
            <a:ext cx="4015800" cy="1422630"/>
          </a:xfrm>
          <a:prstGeom prst="rect">
            <a:avLst/>
          </a:prstGeom>
        </p:spPr>
        <p:txBody>
          <a:bodyPr lIns="0" tIns="0" rIns="0" bIns="0">
            <a:normAutofit/>
          </a:bodyPr>
          <a:lstStyle/>
          <a:p>
            <a:endParaRPr lang="en-IN" sz="3200" b="0" strike="noStrike" spc="-1">
              <a:latin typeface="Arial"/>
            </a:endParaRPr>
          </a:p>
        </p:txBody>
      </p:sp>
      <p:sp>
        <p:nvSpPr>
          <p:cNvPr id="33" name="PlaceHolder 4"/>
          <p:cNvSpPr>
            <a:spLocks noGrp="1"/>
          </p:cNvSpPr>
          <p:nvPr>
            <p:ph type="body"/>
          </p:nvPr>
        </p:nvSpPr>
        <p:spPr>
          <a:xfrm>
            <a:off x="4674240" y="2761560"/>
            <a:ext cx="401580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n-IN" sz="4400" b="0" strike="noStrike" spc="-1">
              <a:latin typeface="Arial"/>
            </a:endParaRPr>
          </a:p>
        </p:txBody>
      </p:sp>
      <p:sp>
        <p:nvSpPr>
          <p:cNvPr id="35" name="PlaceHolder 2"/>
          <p:cNvSpPr>
            <a:spLocks noGrp="1"/>
          </p:cNvSpPr>
          <p:nvPr>
            <p:ph type="body"/>
          </p:nvPr>
        </p:nvSpPr>
        <p:spPr>
          <a:xfrm>
            <a:off x="457200" y="1203390"/>
            <a:ext cx="4015800" cy="1422630"/>
          </a:xfrm>
          <a:prstGeom prst="rect">
            <a:avLst/>
          </a:prstGeom>
        </p:spPr>
        <p:txBody>
          <a:bodyPr lIns="0" tIns="0" rIns="0" bIns="0">
            <a:normAutofit/>
          </a:bodyPr>
          <a:lstStyle/>
          <a:p>
            <a:endParaRPr lang="en-IN" sz="3200" b="0" strike="noStrike" spc="-1">
              <a:latin typeface="Arial"/>
            </a:endParaRPr>
          </a:p>
        </p:txBody>
      </p:sp>
      <p:sp>
        <p:nvSpPr>
          <p:cNvPr id="36" name="PlaceHolder 3"/>
          <p:cNvSpPr>
            <a:spLocks noGrp="1"/>
          </p:cNvSpPr>
          <p:nvPr>
            <p:ph type="body"/>
          </p:nvPr>
        </p:nvSpPr>
        <p:spPr>
          <a:xfrm>
            <a:off x="4674240" y="1203390"/>
            <a:ext cx="4015800" cy="1422630"/>
          </a:xfrm>
          <a:prstGeom prst="rect">
            <a:avLst/>
          </a:prstGeom>
        </p:spPr>
        <p:txBody>
          <a:bodyPr lIns="0" tIns="0" rIns="0" bIns="0">
            <a:normAutofit/>
          </a:bodyPr>
          <a:lstStyle/>
          <a:p>
            <a:endParaRPr lang="en-IN" sz="3200" b="0" strike="noStrike" spc="-1">
              <a:latin typeface="Arial"/>
            </a:endParaRPr>
          </a:p>
        </p:txBody>
      </p:sp>
      <p:sp>
        <p:nvSpPr>
          <p:cNvPr id="37" name="PlaceHolder 4"/>
          <p:cNvSpPr>
            <a:spLocks noGrp="1"/>
          </p:cNvSpPr>
          <p:nvPr>
            <p:ph type="body"/>
          </p:nvPr>
        </p:nvSpPr>
        <p:spPr>
          <a:xfrm>
            <a:off x="457200" y="2761560"/>
            <a:ext cx="8229240" cy="1422630"/>
          </a:xfrm>
          <a:prstGeom prst="rect">
            <a:avLst/>
          </a:prstGeom>
        </p:spPr>
        <p:txBody>
          <a:bodyPr lIns="0" tIns="0" rIns="0" bIns="0">
            <a:normAutofit/>
          </a:bodyPr>
          <a:lstStyle/>
          <a:p>
            <a:endParaRPr lang="en-IN"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 name="CustomShape 1"/>
          <p:cNvSpPr/>
          <p:nvPr/>
        </p:nvSpPr>
        <p:spPr>
          <a:xfrm>
            <a:off x="5697360" y="2635470"/>
            <a:ext cx="888120" cy="295650"/>
          </a:xfrm>
          <a:prstGeom prst="triangle">
            <a:avLst>
              <a:gd name="adj" fmla="val 32425"/>
            </a:avLst>
          </a:prstGeom>
          <a:solidFill>
            <a:srgbClr val="263248"/>
          </a:solidFill>
          <a:ln>
            <a:noFill/>
          </a:ln>
        </p:spPr>
        <p:style>
          <a:lnRef idx="0">
            <a:scrgbClr r="0" g="0" b="0"/>
          </a:lnRef>
          <a:fillRef idx="0">
            <a:scrgbClr r="0" g="0" b="0"/>
          </a:fillRef>
          <a:effectRef idx="0">
            <a:scrgbClr r="0" g="0" b="0"/>
          </a:effectRef>
          <a:fontRef idx="minor"/>
        </p:style>
      </p:sp>
      <p:grpSp>
        <p:nvGrpSpPr>
          <p:cNvPr id="18" name="Group 2"/>
          <p:cNvGrpSpPr/>
          <p:nvPr/>
        </p:nvGrpSpPr>
        <p:grpSpPr>
          <a:xfrm>
            <a:off x="0" y="-5670"/>
            <a:ext cx="8658720" cy="5148360"/>
            <a:chOff x="0" y="-7560"/>
            <a:chExt cx="8658720" cy="6864480"/>
          </a:xfrm>
        </p:grpSpPr>
        <p:sp>
          <p:nvSpPr>
            <p:cNvPr id="2" name="CustomShape 3"/>
            <p:cNvSpPr/>
            <p:nvPr/>
          </p:nvSpPr>
          <p:spPr>
            <a:xfrm>
              <a:off x="0" y="0"/>
              <a:ext cx="3524040" cy="6856920"/>
            </a:xfrm>
            <a:prstGeom prst="rect">
              <a:avLst/>
            </a:prstGeom>
            <a:solidFill>
              <a:srgbClr val="C7D3E6"/>
            </a:solidFill>
            <a:ln>
              <a:noFill/>
            </a:ln>
          </p:spPr>
          <p:style>
            <a:lnRef idx="0">
              <a:scrgbClr r="0" g="0" b="0"/>
            </a:lnRef>
            <a:fillRef idx="0">
              <a:scrgbClr r="0" g="0" b="0"/>
            </a:fillRef>
            <a:effectRef idx="0">
              <a:scrgbClr r="0" g="0" b="0"/>
            </a:effectRef>
            <a:fontRef idx="minor"/>
          </p:style>
        </p:sp>
        <p:sp>
          <p:nvSpPr>
            <p:cNvPr id="3" name="CustomShape 4"/>
            <p:cNvSpPr/>
            <p:nvPr/>
          </p:nvSpPr>
          <p:spPr>
            <a:xfrm rot="10800000" flipH="1">
              <a:off x="3515400" y="-7200"/>
              <a:ext cx="5142600" cy="6856920"/>
            </a:xfrm>
            <a:prstGeom prst="rtTriangle">
              <a:avLst/>
            </a:prstGeom>
            <a:solidFill>
              <a:srgbClr val="C7D3E6"/>
            </a:solidFill>
            <a:ln>
              <a:noFill/>
            </a:ln>
          </p:spPr>
          <p:style>
            <a:lnRef idx="0">
              <a:scrgbClr r="0" g="0" b="0"/>
            </a:lnRef>
            <a:fillRef idx="0">
              <a:scrgbClr r="0" g="0" b="0"/>
            </a:fillRef>
            <a:effectRef idx="0">
              <a:scrgbClr r="0" g="0" b="0"/>
            </a:effectRef>
            <a:fontRef idx="minor"/>
          </p:style>
        </p:sp>
      </p:grpSp>
      <p:grpSp>
        <p:nvGrpSpPr>
          <p:cNvPr id="4" name="Group 5"/>
          <p:cNvGrpSpPr/>
          <p:nvPr/>
        </p:nvGrpSpPr>
        <p:grpSpPr>
          <a:xfrm>
            <a:off x="0" y="2923020"/>
            <a:ext cx="6588000" cy="2026350"/>
            <a:chOff x="0" y="3897360"/>
            <a:chExt cx="6588000" cy="2701800"/>
          </a:xfrm>
        </p:grpSpPr>
        <p:sp>
          <p:nvSpPr>
            <p:cNvPr id="5" name="CustomShape 6"/>
            <p:cNvSpPr/>
            <p:nvPr/>
          </p:nvSpPr>
          <p:spPr>
            <a:xfrm flipV="1">
              <a:off x="0" y="3896640"/>
              <a:ext cx="4563000" cy="2701800"/>
            </a:xfrm>
            <a:prstGeom prst="rect">
              <a:avLst/>
            </a:prstGeom>
            <a:solidFill>
              <a:srgbClr val="3F5378"/>
            </a:solidFill>
            <a:ln>
              <a:noFill/>
            </a:ln>
          </p:spPr>
          <p:style>
            <a:lnRef idx="0">
              <a:scrgbClr r="0" g="0" b="0"/>
            </a:lnRef>
            <a:fillRef idx="0">
              <a:scrgbClr r="0" g="0" b="0"/>
            </a:fillRef>
            <a:effectRef idx="0">
              <a:scrgbClr r="0" g="0" b="0"/>
            </a:effectRef>
            <a:fontRef idx="minor"/>
          </p:style>
        </p:sp>
        <p:sp>
          <p:nvSpPr>
            <p:cNvPr id="6" name="CustomShape 7"/>
            <p:cNvSpPr/>
            <p:nvPr/>
          </p:nvSpPr>
          <p:spPr>
            <a:xfrm flipV="1">
              <a:off x="4561920" y="3896640"/>
              <a:ext cx="2026080" cy="2701800"/>
            </a:xfrm>
            <a:prstGeom prst="rtTriangle">
              <a:avLst/>
            </a:prstGeom>
            <a:solidFill>
              <a:srgbClr val="3F5378"/>
            </a:solidFill>
            <a:ln>
              <a:noFill/>
            </a:ln>
          </p:spPr>
          <p:style>
            <a:lnRef idx="0">
              <a:scrgbClr r="0" g="0" b="0"/>
            </a:lnRef>
            <a:fillRef idx="0">
              <a:scrgbClr r="0" g="0" b="0"/>
            </a:fillRef>
            <a:effectRef idx="0">
              <a:scrgbClr r="0" g="0" b="0"/>
            </a:effectRef>
            <a:fontRef idx="minor"/>
          </p:style>
        </p:sp>
      </p:grpSp>
      <p:grpSp>
        <p:nvGrpSpPr>
          <p:cNvPr id="7" name="Group 8"/>
          <p:cNvGrpSpPr/>
          <p:nvPr/>
        </p:nvGrpSpPr>
        <p:grpSpPr>
          <a:xfrm>
            <a:off x="6948000" y="4472820"/>
            <a:ext cx="2199960" cy="669870"/>
            <a:chOff x="6948000" y="5963760"/>
            <a:chExt cx="2199960" cy="893160"/>
          </a:xfrm>
        </p:grpSpPr>
        <p:sp>
          <p:nvSpPr>
            <p:cNvPr id="8" name="CustomShape 9"/>
            <p:cNvSpPr/>
            <p:nvPr/>
          </p:nvSpPr>
          <p:spPr>
            <a:xfrm rot="10800000">
              <a:off x="6948000" y="6598800"/>
              <a:ext cx="393120" cy="174240"/>
            </a:xfrm>
            <a:prstGeom prst="triangle">
              <a:avLst>
                <a:gd name="adj" fmla="val 32425"/>
              </a:avLst>
            </a:prstGeom>
            <a:solidFill>
              <a:srgbClr val="D26F00"/>
            </a:solidFill>
            <a:ln>
              <a:noFill/>
            </a:ln>
          </p:spPr>
          <p:style>
            <a:lnRef idx="0">
              <a:scrgbClr r="0" g="0" b="0"/>
            </a:lnRef>
            <a:fillRef idx="0">
              <a:scrgbClr r="0" g="0" b="0"/>
            </a:fillRef>
            <a:effectRef idx="0">
              <a:scrgbClr r="0" g="0" b="0"/>
            </a:effectRef>
            <a:fontRef idx="minor"/>
          </p:style>
        </p:sp>
        <p:grpSp>
          <p:nvGrpSpPr>
            <p:cNvPr id="9" name="Group 10"/>
            <p:cNvGrpSpPr/>
            <p:nvPr/>
          </p:nvGrpSpPr>
          <p:grpSpPr>
            <a:xfrm>
              <a:off x="7104600" y="5963760"/>
              <a:ext cx="2040840" cy="893160"/>
              <a:chOff x="7104600" y="5963760"/>
              <a:chExt cx="2040840" cy="893160"/>
            </a:xfrm>
          </p:grpSpPr>
          <p:sp>
            <p:nvSpPr>
              <p:cNvPr id="10" name="CustomShape 11"/>
              <p:cNvSpPr/>
              <p:nvPr/>
            </p:nvSpPr>
            <p:spPr>
              <a:xfrm flipH="1">
                <a:off x="7773840" y="5963760"/>
                <a:ext cx="1371600" cy="893160"/>
              </a:xfrm>
              <a:prstGeom prst="rect">
                <a:avLst/>
              </a:prstGeom>
              <a:solidFill>
                <a:srgbClr val="C7D3E6"/>
              </a:solidFill>
              <a:ln>
                <a:noFill/>
              </a:ln>
            </p:spPr>
            <p:style>
              <a:lnRef idx="0">
                <a:scrgbClr r="0" g="0" b="0"/>
              </a:lnRef>
              <a:fillRef idx="0">
                <a:scrgbClr r="0" g="0" b="0"/>
              </a:fillRef>
              <a:effectRef idx="0">
                <a:scrgbClr r="0" g="0" b="0"/>
              </a:effectRef>
              <a:fontRef idx="minor"/>
            </p:style>
          </p:sp>
          <p:sp>
            <p:nvSpPr>
              <p:cNvPr id="11" name="CustomShape 12"/>
              <p:cNvSpPr/>
              <p:nvPr/>
            </p:nvSpPr>
            <p:spPr>
              <a:xfrm flipH="1">
                <a:off x="7104240" y="5963760"/>
                <a:ext cx="669960" cy="893160"/>
              </a:xfrm>
              <a:prstGeom prst="rtTriangle">
                <a:avLst/>
              </a:prstGeom>
              <a:solidFill>
                <a:srgbClr val="C7D3E6"/>
              </a:solidFill>
              <a:ln>
                <a:noFill/>
              </a:ln>
            </p:spPr>
            <p:style>
              <a:lnRef idx="0">
                <a:scrgbClr r="0" g="0" b="0"/>
              </a:lnRef>
              <a:fillRef idx="0">
                <a:scrgbClr r="0" g="0" b="0"/>
              </a:fillRef>
              <a:effectRef idx="0">
                <a:scrgbClr r="0" g="0" b="0"/>
              </a:effectRef>
              <a:fontRef idx="minor"/>
            </p:style>
          </p:sp>
        </p:grpSp>
        <p:grpSp>
          <p:nvGrpSpPr>
            <p:cNvPr id="12" name="Group 13"/>
            <p:cNvGrpSpPr/>
            <p:nvPr/>
          </p:nvGrpSpPr>
          <p:grpSpPr>
            <a:xfrm>
              <a:off x="6948000" y="6195600"/>
              <a:ext cx="2199960" cy="405000"/>
              <a:chOff x="6948000" y="6195600"/>
              <a:chExt cx="2199960" cy="405000"/>
            </a:xfrm>
          </p:grpSpPr>
          <p:sp>
            <p:nvSpPr>
              <p:cNvPr id="13" name="CustomShape 14"/>
              <p:cNvSpPr/>
              <p:nvPr/>
            </p:nvSpPr>
            <p:spPr>
              <a:xfrm flipH="1">
                <a:off x="7247160" y="6195600"/>
                <a:ext cx="1900800" cy="405000"/>
              </a:xfrm>
              <a:prstGeom prst="rect">
                <a:avLst/>
              </a:prstGeom>
              <a:solidFill>
                <a:srgbClr val="FF9800"/>
              </a:solidFill>
              <a:ln>
                <a:noFill/>
              </a:ln>
            </p:spPr>
            <p:style>
              <a:lnRef idx="0">
                <a:scrgbClr r="0" g="0" b="0"/>
              </a:lnRef>
              <a:fillRef idx="0">
                <a:scrgbClr r="0" g="0" b="0"/>
              </a:fillRef>
              <a:effectRef idx="0">
                <a:scrgbClr r="0" g="0" b="0"/>
              </a:effectRef>
              <a:fontRef idx="minor"/>
            </p:style>
          </p:sp>
          <p:sp>
            <p:nvSpPr>
              <p:cNvPr id="14" name="CustomShape 15"/>
              <p:cNvSpPr/>
              <p:nvPr/>
            </p:nvSpPr>
            <p:spPr>
              <a:xfrm flipH="1">
                <a:off x="6947640" y="6195600"/>
                <a:ext cx="303480" cy="405000"/>
              </a:xfrm>
              <a:prstGeom prst="rtTriangle">
                <a:avLst/>
              </a:prstGeom>
              <a:solidFill>
                <a:srgbClr val="FF9800"/>
              </a:solidFill>
              <a:ln>
                <a:noFill/>
              </a:ln>
            </p:spPr>
            <p:style>
              <a:lnRef idx="0">
                <a:scrgbClr r="0" g="0" b="0"/>
              </a:lnRef>
              <a:fillRef idx="0">
                <a:scrgbClr r="0" g="0" b="0"/>
              </a:fillRef>
              <a:effectRef idx="0">
                <a:scrgbClr r="0" g="0" b="0"/>
              </a:effectRef>
              <a:fontRef idx="minor"/>
            </p:style>
          </p:sp>
        </p:grpSp>
      </p:grpSp>
      <p:sp>
        <p:nvSpPr>
          <p:cNvPr id="15" name="PlaceHolder 16"/>
          <p:cNvSpPr>
            <a:spLocks noGrp="1"/>
          </p:cNvSpPr>
          <p:nvPr>
            <p:ph type="title"/>
          </p:nvPr>
        </p:nvSpPr>
        <p:spPr>
          <a:xfrm>
            <a:off x="457200" y="205200"/>
            <a:ext cx="8228880" cy="858330"/>
          </a:xfrm>
          <a:prstGeom prst="rect">
            <a:avLst/>
          </a:prstGeom>
        </p:spPr>
        <p:txBody>
          <a:bodyPr lIns="0" tIns="0" rIns="0" bIns="0" anchor="ctr">
            <a:noAutofit/>
          </a:bodyPr>
          <a:lstStyle/>
          <a:p>
            <a:pPr algn="ctr"/>
            <a:r>
              <a:rPr lang="en-IN" sz="1800" b="0" strike="noStrike" spc="-1">
                <a:latin typeface="Arial"/>
              </a:rPr>
              <a:t>Click to edit the title text format</a:t>
            </a:r>
          </a:p>
        </p:txBody>
      </p:sp>
      <p:sp>
        <p:nvSpPr>
          <p:cNvPr id="16" name="PlaceHolder 17"/>
          <p:cNvSpPr>
            <a:spLocks noGrp="1"/>
          </p:cNvSpPr>
          <p:nvPr>
            <p:ph type="body"/>
          </p:nvPr>
        </p:nvSpPr>
        <p:spPr>
          <a:xfrm>
            <a:off x="457200" y="1203390"/>
            <a:ext cx="8228880" cy="2982690"/>
          </a:xfrm>
          <a:prstGeom prst="rect">
            <a:avLst/>
          </a:prstGeom>
        </p:spPr>
        <p:txBody>
          <a:bodyPr lIns="0" tIns="0" rIns="0" bIns="0">
            <a:normAutofit/>
          </a:bodyPr>
          <a:lstStyle/>
          <a:p>
            <a:pPr marL="432000" indent="-324000" algn="ctr">
              <a:spcBef>
                <a:spcPts val="1417"/>
              </a:spcBef>
              <a:buClr>
                <a:srgbClr val="000000"/>
              </a:buClr>
              <a:buSzPct val="45000"/>
              <a:buFont typeface="Wingdings" charset="2"/>
              <a:buChar char=""/>
            </a:pPr>
            <a:r>
              <a:rPr lang="en-IN" sz="1800" b="0" strike="noStrike" spc="-1">
                <a:latin typeface="Arial"/>
              </a:rPr>
              <a:t>Click to edit the outline text format</a:t>
            </a:r>
          </a:p>
          <a:p>
            <a:pPr marL="864000" lvl="1" indent="-324000" algn="ctr">
              <a:spcBef>
                <a:spcPts val="1134"/>
              </a:spcBef>
              <a:buClr>
                <a:srgbClr val="000000"/>
              </a:buClr>
              <a:buSzPct val="75000"/>
              <a:buFont typeface="Symbol" charset="2"/>
              <a:buChar char=""/>
            </a:pPr>
            <a:r>
              <a:rPr lang="en-IN" sz="1800" b="0" strike="noStrike" spc="-1">
                <a:latin typeface="Arial"/>
              </a:rPr>
              <a:t>Second Outline Level</a:t>
            </a:r>
          </a:p>
          <a:p>
            <a:pPr marL="1296000" lvl="2" indent="-288000" algn="ctr">
              <a:spcBef>
                <a:spcPts val="850"/>
              </a:spcBef>
              <a:buClr>
                <a:srgbClr val="000000"/>
              </a:buClr>
              <a:buSzPct val="45000"/>
              <a:buFont typeface="Wingdings" charset="2"/>
              <a:buChar char=""/>
            </a:pPr>
            <a:r>
              <a:rPr lang="en-IN" sz="1800" b="0" strike="noStrike" spc="-1">
                <a:latin typeface="Arial"/>
              </a:rPr>
              <a:t>Third Outline Level</a:t>
            </a:r>
          </a:p>
          <a:p>
            <a:pPr marL="1728000" lvl="3" indent="-216000" algn="ctr">
              <a:spcBef>
                <a:spcPts val="567"/>
              </a:spcBef>
              <a:buClr>
                <a:srgbClr val="000000"/>
              </a:buClr>
              <a:buSzPct val="75000"/>
              <a:buFont typeface="Symbol" charset="2"/>
              <a:buChar char=""/>
            </a:pPr>
            <a:r>
              <a:rPr lang="en-IN" sz="1800" b="0" strike="noStrike" spc="-1">
                <a:latin typeface="Arial"/>
              </a:rPr>
              <a:t>Fourth Outline Level</a:t>
            </a:r>
          </a:p>
          <a:p>
            <a:pPr marL="2160000" lvl="4" indent="-216000" algn="ctr">
              <a:spcBef>
                <a:spcPts val="283"/>
              </a:spcBef>
              <a:buClr>
                <a:srgbClr val="000000"/>
              </a:buClr>
              <a:buSzPct val="45000"/>
              <a:buFont typeface="Wingdings" charset="2"/>
              <a:buChar char=""/>
            </a:pPr>
            <a:r>
              <a:rPr lang="en-IN" sz="1800" b="0" strike="noStrike" spc="-1">
                <a:latin typeface="Arial"/>
              </a:rPr>
              <a:t>Fifth Outline Level</a:t>
            </a:r>
          </a:p>
          <a:p>
            <a:pPr marL="2592000" lvl="5" indent="-216000" algn="ctr">
              <a:spcBef>
                <a:spcPts val="283"/>
              </a:spcBef>
              <a:buClr>
                <a:srgbClr val="000000"/>
              </a:buClr>
              <a:buSzPct val="45000"/>
              <a:buFont typeface="Wingdings" charset="2"/>
              <a:buChar char=""/>
            </a:pPr>
            <a:r>
              <a:rPr lang="en-IN" sz="1800" b="0" strike="noStrike" spc="-1">
                <a:latin typeface="Arial"/>
              </a:rPr>
              <a:t>Sixth Outline Level</a:t>
            </a:r>
          </a:p>
          <a:p>
            <a:pPr marL="3024000" lvl="6" indent="-216000" algn="ctr">
              <a:spcBef>
                <a:spcPts val="283"/>
              </a:spcBef>
              <a:buClr>
                <a:srgbClr val="000000"/>
              </a:buClr>
              <a:buSzPct val="45000"/>
              <a:buFont typeface="Wingdings" charset="2"/>
              <a:buChar char=""/>
            </a:pPr>
            <a:r>
              <a:rPr lang="en-IN" sz="18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 name="CustomShape 1"/>
          <p:cNvSpPr/>
          <p:nvPr/>
        </p:nvSpPr>
        <p:spPr>
          <a:xfrm>
            <a:off x="7544520" y="657720"/>
            <a:ext cx="1298160" cy="432000"/>
          </a:xfrm>
          <a:prstGeom prst="triangle">
            <a:avLst>
              <a:gd name="adj" fmla="val 32425"/>
            </a:avLst>
          </a:prstGeom>
          <a:solidFill>
            <a:srgbClr val="263248"/>
          </a:solidFill>
          <a:ln>
            <a:noFill/>
          </a:ln>
        </p:spPr>
        <p:style>
          <a:lnRef idx="0">
            <a:scrgbClr r="0" g="0" b="0"/>
          </a:lnRef>
          <a:fillRef idx="0">
            <a:scrgbClr r="0" g="0" b="0"/>
          </a:fillRef>
          <a:effectRef idx="0">
            <a:scrgbClr r="0" g="0" b="0"/>
          </a:effectRef>
          <a:fontRef idx="minor"/>
        </p:style>
      </p:sp>
      <p:grpSp>
        <p:nvGrpSpPr>
          <p:cNvPr id="54" name="Group 2"/>
          <p:cNvGrpSpPr/>
          <p:nvPr/>
        </p:nvGrpSpPr>
        <p:grpSpPr>
          <a:xfrm>
            <a:off x="0" y="-5670"/>
            <a:ext cx="8658720" cy="5148360"/>
            <a:chOff x="0" y="-7560"/>
            <a:chExt cx="8658720" cy="6864480"/>
          </a:xfrm>
        </p:grpSpPr>
        <p:sp>
          <p:nvSpPr>
            <p:cNvPr id="55" name="CustomShape 3"/>
            <p:cNvSpPr/>
            <p:nvPr/>
          </p:nvSpPr>
          <p:spPr>
            <a:xfrm>
              <a:off x="0" y="0"/>
              <a:ext cx="3524040" cy="6856920"/>
            </a:xfrm>
            <a:prstGeom prst="rect">
              <a:avLst/>
            </a:prstGeom>
            <a:solidFill>
              <a:srgbClr val="C7D3E6"/>
            </a:solidFill>
            <a:ln>
              <a:noFill/>
            </a:ln>
          </p:spPr>
          <p:style>
            <a:lnRef idx="0">
              <a:scrgbClr r="0" g="0" b="0"/>
            </a:lnRef>
            <a:fillRef idx="0">
              <a:scrgbClr r="0" g="0" b="0"/>
            </a:fillRef>
            <a:effectRef idx="0">
              <a:scrgbClr r="0" g="0" b="0"/>
            </a:effectRef>
            <a:fontRef idx="minor"/>
          </p:style>
        </p:sp>
        <p:sp>
          <p:nvSpPr>
            <p:cNvPr id="56" name="CustomShape 4"/>
            <p:cNvSpPr/>
            <p:nvPr/>
          </p:nvSpPr>
          <p:spPr>
            <a:xfrm rot="10800000" flipH="1">
              <a:off x="3515400" y="-7200"/>
              <a:ext cx="5142600" cy="6856920"/>
            </a:xfrm>
            <a:prstGeom prst="rtTriangle">
              <a:avLst/>
            </a:prstGeom>
            <a:solidFill>
              <a:srgbClr val="C7D3E6"/>
            </a:solidFill>
            <a:ln>
              <a:noFill/>
            </a:ln>
          </p:spPr>
          <p:style>
            <a:lnRef idx="0">
              <a:scrgbClr r="0" g="0" b="0"/>
            </a:lnRef>
            <a:fillRef idx="0">
              <a:scrgbClr r="0" g="0" b="0"/>
            </a:fillRef>
            <a:effectRef idx="0">
              <a:scrgbClr r="0" g="0" b="0"/>
            </a:effectRef>
            <a:fontRef idx="minor"/>
          </p:style>
        </p:sp>
      </p:grpSp>
      <p:grpSp>
        <p:nvGrpSpPr>
          <p:cNvPr id="57" name="Group 5"/>
          <p:cNvGrpSpPr/>
          <p:nvPr/>
        </p:nvGrpSpPr>
        <p:grpSpPr>
          <a:xfrm>
            <a:off x="0" y="1088910"/>
            <a:ext cx="8846640" cy="2961090"/>
            <a:chOff x="0" y="1451880"/>
            <a:chExt cx="8846640" cy="3948120"/>
          </a:xfrm>
        </p:grpSpPr>
        <p:sp>
          <p:nvSpPr>
            <p:cNvPr id="58" name="CustomShape 6"/>
            <p:cNvSpPr/>
            <p:nvPr/>
          </p:nvSpPr>
          <p:spPr>
            <a:xfrm flipV="1">
              <a:off x="0" y="1451160"/>
              <a:ext cx="5887800" cy="3948120"/>
            </a:xfrm>
            <a:prstGeom prst="rect">
              <a:avLst/>
            </a:prstGeom>
            <a:solidFill>
              <a:srgbClr val="3F5378"/>
            </a:solidFill>
            <a:ln>
              <a:noFill/>
            </a:ln>
          </p:spPr>
          <p:style>
            <a:lnRef idx="0">
              <a:scrgbClr r="0" g="0" b="0"/>
            </a:lnRef>
            <a:fillRef idx="0">
              <a:scrgbClr r="0" g="0" b="0"/>
            </a:fillRef>
            <a:effectRef idx="0">
              <a:scrgbClr r="0" g="0" b="0"/>
            </a:effectRef>
            <a:fontRef idx="minor"/>
          </p:style>
        </p:sp>
        <p:sp>
          <p:nvSpPr>
            <p:cNvPr id="59" name="CustomShape 7"/>
            <p:cNvSpPr/>
            <p:nvPr/>
          </p:nvSpPr>
          <p:spPr>
            <a:xfrm flipV="1">
              <a:off x="5885640" y="1451160"/>
              <a:ext cx="2961000" cy="3948120"/>
            </a:xfrm>
            <a:prstGeom prst="rtTriangle">
              <a:avLst/>
            </a:prstGeom>
            <a:solidFill>
              <a:srgbClr val="3F5378"/>
            </a:solidFill>
            <a:ln>
              <a:noFill/>
            </a:ln>
          </p:spPr>
          <p:style>
            <a:lnRef idx="0">
              <a:scrgbClr r="0" g="0" b="0"/>
            </a:lnRef>
            <a:fillRef idx="0">
              <a:scrgbClr r="0" g="0" b="0"/>
            </a:fillRef>
            <a:effectRef idx="0">
              <a:scrgbClr r="0" g="0" b="0"/>
            </a:effectRef>
            <a:fontRef idx="minor"/>
          </p:style>
        </p:sp>
      </p:grpSp>
      <p:grpSp>
        <p:nvGrpSpPr>
          <p:cNvPr id="60" name="Group 8"/>
          <p:cNvGrpSpPr/>
          <p:nvPr/>
        </p:nvGrpSpPr>
        <p:grpSpPr>
          <a:xfrm>
            <a:off x="6948000" y="4472820"/>
            <a:ext cx="2199960" cy="669870"/>
            <a:chOff x="6948000" y="5963760"/>
            <a:chExt cx="2199960" cy="893160"/>
          </a:xfrm>
        </p:grpSpPr>
        <p:sp>
          <p:nvSpPr>
            <p:cNvPr id="61" name="CustomShape 9"/>
            <p:cNvSpPr/>
            <p:nvPr/>
          </p:nvSpPr>
          <p:spPr>
            <a:xfrm rot="10800000">
              <a:off x="6948000" y="6598800"/>
              <a:ext cx="393120" cy="174240"/>
            </a:xfrm>
            <a:prstGeom prst="triangle">
              <a:avLst>
                <a:gd name="adj" fmla="val 32425"/>
              </a:avLst>
            </a:prstGeom>
            <a:solidFill>
              <a:srgbClr val="D26F00"/>
            </a:solidFill>
            <a:ln>
              <a:noFill/>
            </a:ln>
          </p:spPr>
          <p:style>
            <a:lnRef idx="0">
              <a:scrgbClr r="0" g="0" b="0"/>
            </a:lnRef>
            <a:fillRef idx="0">
              <a:scrgbClr r="0" g="0" b="0"/>
            </a:fillRef>
            <a:effectRef idx="0">
              <a:scrgbClr r="0" g="0" b="0"/>
            </a:effectRef>
            <a:fontRef idx="minor"/>
          </p:style>
        </p:sp>
        <p:grpSp>
          <p:nvGrpSpPr>
            <p:cNvPr id="62" name="Group 10"/>
            <p:cNvGrpSpPr/>
            <p:nvPr/>
          </p:nvGrpSpPr>
          <p:grpSpPr>
            <a:xfrm>
              <a:off x="7104600" y="5963760"/>
              <a:ext cx="2040840" cy="893160"/>
              <a:chOff x="7104600" y="5963760"/>
              <a:chExt cx="2040840" cy="893160"/>
            </a:xfrm>
          </p:grpSpPr>
          <p:sp>
            <p:nvSpPr>
              <p:cNvPr id="63" name="CustomShape 11"/>
              <p:cNvSpPr/>
              <p:nvPr/>
            </p:nvSpPr>
            <p:spPr>
              <a:xfrm flipH="1">
                <a:off x="7773840" y="5963760"/>
                <a:ext cx="1371600" cy="893160"/>
              </a:xfrm>
              <a:prstGeom prst="rect">
                <a:avLst/>
              </a:prstGeom>
              <a:solidFill>
                <a:srgbClr val="C7D3E6"/>
              </a:solidFill>
              <a:ln>
                <a:noFill/>
              </a:ln>
            </p:spPr>
            <p:style>
              <a:lnRef idx="0">
                <a:scrgbClr r="0" g="0" b="0"/>
              </a:lnRef>
              <a:fillRef idx="0">
                <a:scrgbClr r="0" g="0" b="0"/>
              </a:fillRef>
              <a:effectRef idx="0">
                <a:scrgbClr r="0" g="0" b="0"/>
              </a:effectRef>
              <a:fontRef idx="minor"/>
            </p:style>
          </p:sp>
          <p:sp>
            <p:nvSpPr>
              <p:cNvPr id="64" name="CustomShape 12"/>
              <p:cNvSpPr/>
              <p:nvPr/>
            </p:nvSpPr>
            <p:spPr>
              <a:xfrm flipH="1">
                <a:off x="7104240" y="5963760"/>
                <a:ext cx="669960" cy="893160"/>
              </a:xfrm>
              <a:prstGeom prst="rtTriangle">
                <a:avLst/>
              </a:prstGeom>
              <a:solidFill>
                <a:srgbClr val="C7D3E6"/>
              </a:solidFill>
              <a:ln>
                <a:noFill/>
              </a:ln>
            </p:spPr>
            <p:style>
              <a:lnRef idx="0">
                <a:scrgbClr r="0" g="0" b="0"/>
              </a:lnRef>
              <a:fillRef idx="0">
                <a:scrgbClr r="0" g="0" b="0"/>
              </a:fillRef>
              <a:effectRef idx="0">
                <a:scrgbClr r="0" g="0" b="0"/>
              </a:effectRef>
              <a:fontRef idx="minor"/>
            </p:style>
          </p:sp>
        </p:grpSp>
        <p:grpSp>
          <p:nvGrpSpPr>
            <p:cNvPr id="65" name="Group 13"/>
            <p:cNvGrpSpPr/>
            <p:nvPr/>
          </p:nvGrpSpPr>
          <p:grpSpPr>
            <a:xfrm>
              <a:off x="6948000" y="6195600"/>
              <a:ext cx="2199960" cy="405000"/>
              <a:chOff x="6948000" y="6195600"/>
              <a:chExt cx="2199960" cy="405000"/>
            </a:xfrm>
          </p:grpSpPr>
          <p:sp>
            <p:nvSpPr>
              <p:cNvPr id="66" name="CustomShape 14"/>
              <p:cNvSpPr/>
              <p:nvPr/>
            </p:nvSpPr>
            <p:spPr>
              <a:xfrm flipH="1">
                <a:off x="7247160" y="6195600"/>
                <a:ext cx="1900800" cy="405000"/>
              </a:xfrm>
              <a:prstGeom prst="rect">
                <a:avLst/>
              </a:prstGeom>
              <a:solidFill>
                <a:srgbClr val="FF9800"/>
              </a:solidFill>
              <a:ln>
                <a:noFill/>
              </a:ln>
            </p:spPr>
            <p:style>
              <a:lnRef idx="0">
                <a:scrgbClr r="0" g="0" b="0"/>
              </a:lnRef>
              <a:fillRef idx="0">
                <a:scrgbClr r="0" g="0" b="0"/>
              </a:fillRef>
              <a:effectRef idx="0">
                <a:scrgbClr r="0" g="0" b="0"/>
              </a:effectRef>
              <a:fontRef idx="minor"/>
            </p:style>
          </p:sp>
          <p:sp>
            <p:nvSpPr>
              <p:cNvPr id="67" name="CustomShape 15"/>
              <p:cNvSpPr/>
              <p:nvPr/>
            </p:nvSpPr>
            <p:spPr>
              <a:xfrm flipH="1">
                <a:off x="6947640" y="6195600"/>
                <a:ext cx="303480" cy="405000"/>
              </a:xfrm>
              <a:prstGeom prst="rtTriangle">
                <a:avLst/>
              </a:prstGeom>
              <a:solidFill>
                <a:srgbClr val="FF9800"/>
              </a:solidFill>
              <a:ln>
                <a:noFill/>
              </a:ln>
            </p:spPr>
            <p:style>
              <a:lnRef idx="0">
                <a:scrgbClr r="0" g="0" b="0"/>
              </a:lnRef>
              <a:fillRef idx="0">
                <a:scrgbClr r="0" g="0" b="0"/>
              </a:fillRef>
              <a:effectRef idx="0">
                <a:scrgbClr r="0" g="0" b="0"/>
              </a:effectRef>
              <a:fontRef idx="minor"/>
            </p:style>
          </p:sp>
        </p:grpSp>
      </p:grpSp>
      <p:pic>
        <p:nvPicPr>
          <p:cNvPr id="68" name="Picture 18"/>
          <p:cNvPicPr/>
          <p:nvPr/>
        </p:nvPicPr>
        <p:blipFill>
          <a:blip r:embed="rId14"/>
          <a:stretch/>
        </p:blipFill>
        <p:spPr>
          <a:xfrm>
            <a:off x="77400" y="120690"/>
            <a:ext cx="1008720" cy="536220"/>
          </a:xfrm>
          <a:prstGeom prst="rect">
            <a:avLst/>
          </a:prstGeom>
          <a:ln>
            <a:noFill/>
          </a:ln>
        </p:spPr>
      </p:pic>
      <p:sp>
        <p:nvSpPr>
          <p:cNvPr id="69" name="PlaceHolder 16"/>
          <p:cNvSpPr>
            <a:spLocks noGrp="1"/>
          </p:cNvSpPr>
          <p:nvPr>
            <p:ph type="title"/>
          </p:nvPr>
        </p:nvSpPr>
        <p:spPr>
          <a:xfrm>
            <a:off x="457200" y="205200"/>
            <a:ext cx="8229240" cy="858600"/>
          </a:xfrm>
          <a:prstGeom prst="rect">
            <a:avLst/>
          </a:prstGeom>
        </p:spPr>
        <p:txBody>
          <a:bodyPr lIns="0" tIns="0" rIns="0" bIns="0" anchor="ctr">
            <a:noAutofit/>
          </a:bodyPr>
          <a:lstStyle/>
          <a:p>
            <a:pPr algn="ctr"/>
            <a:r>
              <a:rPr lang="en-IN" sz="4400" b="0" strike="noStrike" spc="-1">
                <a:latin typeface="Arial"/>
              </a:rPr>
              <a:t>Click to edit the title text format</a:t>
            </a:r>
          </a:p>
        </p:txBody>
      </p:sp>
      <p:sp>
        <p:nvSpPr>
          <p:cNvPr id="70" name="PlaceHolder 17"/>
          <p:cNvSpPr>
            <a:spLocks noGrp="1"/>
          </p:cNvSpPr>
          <p:nvPr>
            <p:ph type="body"/>
          </p:nvPr>
        </p:nvSpPr>
        <p:spPr>
          <a:xfrm>
            <a:off x="457200" y="1203390"/>
            <a:ext cx="8229240" cy="298296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IN"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IN" sz="2800" b="0" strike="noStrike" spc="-1">
                <a:latin typeface="Arial"/>
              </a:rPr>
              <a:t>Second Outline Level</a:t>
            </a:r>
          </a:p>
          <a:p>
            <a:pPr marL="1296000" lvl="2" indent="-288000">
              <a:spcBef>
                <a:spcPts val="850"/>
              </a:spcBef>
              <a:buClr>
                <a:srgbClr val="000000"/>
              </a:buClr>
              <a:buSzPct val="45000"/>
              <a:buFont typeface="Wingdings" charset="2"/>
              <a:buChar char=""/>
            </a:pPr>
            <a:r>
              <a:rPr lang="en-IN" sz="2400" b="0" strike="noStrike" spc="-1">
                <a:latin typeface="Arial"/>
              </a:rPr>
              <a:t>Third Outline Level</a:t>
            </a:r>
          </a:p>
          <a:p>
            <a:pPr marL="1728000" lvl="3" indent="-216000">
              <a:spcBef>
                <a:spcPts val="567"/>
              </a:spcBef>
              <a:buClr>
                <a:srgbClr val="000000"/>
              </a:buClr>
              <a:buSzPct val="75000"/>
              <a:buFont typeface="Symbol" charset="2"/>
              <a:buChar char=""/>
            </a:pPr>
            <a:r>
              <a:rPr lang="en-IN" sz="2000" b="0" strike="noStrike" spc="-1">
                <a:latin typeface="Arial"/>
              </a:rPr>
              <a:t>Fourth Outline Level</a:t>
            </a:r>
          </a:p>
          <a:p>
            <a:pPr marL="2160000" lvl="4" indent="-216000">
              <a:spcBef>
                <a:spcPts val="283"/>
              </a:spcBef>
              <a:buClr>
                <a:srgbClr val="000000"/>
              </a:buClr>
              <a:buSzPct val="45000"/>
              <a:buFont typeface="Wingdings" charset="2"/>
              <a:buChar char=""/>
            </a:pPr>
            <a:r>
              <a:rPr lang="en-IN" sz="2000" b="0" strike="noStrike" spc="-1">
                <a:latin typeface="Arial"/>
              </a:rPr>
              <a:t>Fifth Outline Level</a:t>
            </a:r>
          </a:p>
          <a:p>
            <a:pPr marL="2592000" lvl="5" indent="-216000">
              <a:spcBef>
                <a:spcPts val="283"/>
              </a:spcBef>
              <a:buClr>
                <a:srgbClr val="000000"/>
              </a:buClr>
              <a:buSzPct val="45000"/>
              <a:buFont typeface="Wingdings" charset="2"/>
              <a:buChar char=""/>
            </a:pPr>
            <a:r>
              <a:rPr lang="en-IN" sz="2000" b="0" strike="noStrike" spc="-1">
                <a:latin typeface="Arial"/>
              </a:rPr>
              <a:t>Sixth Outline Level</a:t>
            </a:r>
          </a:p>
          <a:p>
            <a:pPr marL="3024000" lvl="6" indent="-216000">
              <a:spcBef>
                <a:spcPts val="283"/>
              </a:spcBef>
              <a:buClr>
                <a:srgbClr val="000000"/>
              </a:buClr>
              <a:buSzPct val="45000"/>
              <a:buFont typeface="Wingdings" charset="2"/>
              <a:buChar char=""/>
            </a:pPr>
            <a:r>
              <a:rPr lang="en-IN"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p:bodyStyle/>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07" name="Group 1"/>
          <p:cNvGrpSpPr/>
          <p:nvPr/>
        </p:nvGrpSpPr>
        <p:grpSpPr>
          <a:xfrm>
            <a:off x="0" y="-1350"/>
            <a:ext cx="7071480" cy="1326510"/>
            <a:chOff x="0" y="-1800"/>
            <a:chExt cx="7071480" cy="1768680"/>
          </a:xfrm>
        </p:grpSpPr>
        <p:sp>
          <p:nvSpPr>
            <p:cNvPr id="108" name="CustomShape 2"/>
            <p:cNvSpPr/>
            <p:nvPr/>
          </p:nvSpPr>
          <p:spPr>
            <a:xfrm>
              <a:off x="6292800" y="168840"/>
              <a:ext cx="778680" cy="345240"/>
            </a:xfrm>
            <a:prstGeom prst="triangle">
              <a:avLst>
                <a:gd name="adj" fmla="val 32425"/>
              </a:avLst>
            </a:prstGeom>
            <a:solidFill>
              <a:srgbClr val="263248"/>
            </a:solidFill>
            <a:ln>
              <a:noFill/>
            </a:ln>
          </p:spPr>
          <p:style>
            <a:lnRef idx="0">
              <a:scrgbClr r="0" g="0" b="0"/>
            </a:lnRef>
            <a:fillRef idx="0">
              <a:scrgbClr r="0" g="0" b="0"/>
            </a:fillRef>
            <a:effectRef idx="0">
              <a:scrgbClr r="0" g="0" b="0"/>
            </a:effectRef>
            <a:fontRef idx="minor"/>
          </p:style>
        </p:sp>
        <p:grpSp>
          <p:nvGrpSpPr>
            <p:cNvPr id="109" name="Group 3"/>
            <p:cNvGrpSpPr/>
            <p:nvPr/>
          </p:nvGrpSpPr>
          <p:grpSpPr>
            <a:xfrm>
              <a:off x="0" y="-1800"/>
              <a:ext cx="6755040" cy="1768680"/>
              <a:chOff x="0" y="-1800"/>
              <a:chExt cx="6755040" cy="1768680"/>
            </a:xfrm>
          </p:grpSpPr>
          <p:sp>
            <p:nvSpPr>
              <p:cNvPr id="110" name="CustomShape 4"/>
              <p:cNvSpPr/>
              <p:nvPr/>
            </p:nvSpPr>
            <p:spPr>
              <a:xfrm flipV="1">
                <a:off x="0" y="-2160"/>
                <a:ext cx="5433120" cy="1768680"/>
              </a:xfrm>
              <a:prstGeom prst="rect">
                <a:avLst/>
              </a:prstGeom>
              <a:solidFill>
                <a:srgbClr val="C7D3E6"/>
              </a:solidFill>
              <a:ln>
                <a:noFill/>
              </a:ln>
            </p:spPr>
            <p:style>
              <a:lnRef idx="0">
                <a:scrgbClr r="0" g="0" b="0"/>
              </a:lnRef>
              <a:fillRef idx="0">
                <a:scrgbClr r="0" g="0" b="0"/>
              </a:fillRef>
              <a:effectRef idx="0">
                <a:scrgbClr r="0" g="0" b="0"/>
              </a:effectRef>
              <a:fontRef idx="minor"/>
            </p:style>
          </p:sp>
          <p:sp>
            <p:nvSpPr>
              <p:cNvPr id="111" name="CustomShape 5"/>
              <p:cNvSpPr/>
              <p:nvPr/>
            </p:nvSpPr>
            <p:spPr>
              <a:xfrm flipV="1">
                <a:off x="5428800" y="-2160"/>
                <a:ext cx="1326240" cy="1768680"/>
              </a:xfrm>
              <a:prstGeom prst="rtTriangle">
                <a:avLst/>
              </a:prstGeom>
              <a:solidFill>
                <a:srgbClr val="C7D3E6"/>
              </a:solidFill>
              <a:ln>
                <a:noFill/>
              </a:ln>
            </p:spPr>
            <p:style>
              <a:lnRef idx="0">
                <a:scrgbClr r="0" g="0" b="0"/>
              </a:lnRef>
              <a:fillRef idx="0">
                <a:scrgbClr r="0" g="0" b="0"/>
              </a:fillRef>
              <a:effectRef idx="0">
                <a:scrgbClr r="0" g="0" b="0"/>
              </a:effectRef>
              <a:fontRef idx="minor"/>
            </p:style>
          </p:sp>
        </p:grpSp>
        <p:grpSp>
          <p:nvGrpSpPr>
            <p:cNvPr id="112" name="Group 6"/>
            <p:cNvGrpSpPr/>
            <p:nvPr/>
          </p:nvGrpSpPr>
          <p:grpSpPr>
            <a:xfrm>
              <a:off x="0" y="505440"/>
              <a:ext cx="7071480" cy="1027800"/>
              <a:chOff x="0" y="505440"/>
              <a:chExt cx="7071480" cy="1027800"/>
            </a:xfrm>
          </p:grpSpPr>
          <p:sp>
            <p:nvSpPr>
              <p:cNvPr id="113" name="CustomShape 7"/>
              <p:cNvSpPr/>
              <p:nvPr/>
            </p:nvSpPr>
            <p:spPr>
              <a:xfrm flipV="1">
                <a:off x="0" y="504720"/>
                <a:ext cx="6302880" cy="1027800"/>
              </a:xfrm>
              <a:prstGeom prst="rect">
                <a:avLst/>
              </a:prstGeom>
              <a:solidFill>
                <a:srgbClr val="3F5378"/>
              </a:solidFill>
              <a:ln>
                <a:noFill/>
              </a:ln>
            </p:spPr>
            <p:style>
              <a:lnRef idx="0">
                <a:scrgbClr r="0" g="0" b="0"/>
              </a:lnRef>
              <a:fillRef idx="0">
                <a:scrgbClr r="0" g="0" b="0"/>
              </a:fillRef>
              <a:effectRef idx="0">
                <a:scrgbClr r="0" g="0" b="0"/>
              </a:effectRef>
              <a:fontRef idx="minor"/>
            </p:style>
          </p:sp>
          <p:sp>
            <p:nvSpPr>
              <p:cNvPr id="114" name="CustomShape 8"/>
              <p:cNvSpPr/>
              <p:nvPr/>
            </p:nvSpPr>
            <p:spPr>
              <a:xfrm flipV="1">
                <a:off x="6300720" y="504720"/>
                <a:ext cx="770760" cy="1027800"/>
              </a:xfrm>
              <a:prstGeom prst="rtTriangle">
                <a:avLst/>
              </a:prstGeom>
              <a:solidFill>
                <a:srgbClr val="3F5378"/>
              </a:solidFill>
              <a:ln>
                <a:noFill/>
              </a:ln>
            </p:spPr>
            <p:style>
              <a:lnRef idx="0">
                <a:scrgbClr r="0" g="0" b="0"/>
              </a:lnRef>
              <a:fillRef idx="0">
                <a:scrgbClr r="0" g="0" b="0"/>
              </a:fillRef>
              <a:effectRef idx="0">
                <a:scrgbClr r="0" g="0" b="0"/>
              </a:effectRef>
              <a:fontRef idx="minor"/>
            </p:style>
          </p:sp>
        </p:grpSp>
      </p:grpSp>
      <p:grpSp>
        <p:nvGrpSpPr>
          <p:cNvPr id="115" name="Group 9"/>
          <p:cNvGrpSpPr/>
          <p:nvPr/>
        </p:nvGrpSpPr>
        <p:grpSpPr>
          <a:xfrm>
            <a:off x="6948000" y="4472820"/>
            <a:ext cx="2199960" cy="669870"/>
            <a:chOff x="6948000" y="5963760"/>
            <a:chExt cx="2199960" cy="893160"/>
          </a:xfrm>
        </p:grpSpPr>
        <p:sp>
          <p:nvSpPr>
            <p:cNvPr id="116" name="CustomShape 10"/>
            <p:cNvSpPr/>
            <p:nvPr/>
          </p:nvSpPr>
          <p:spPr>
            <a:xfrm rot="10800000">
              <a:off x="6948000" y="6598800"/>
              <a:ext cx="393120" cy="174240"/>
            </a:xfrm>
            <a:prstGeom prst="triangle">
              <a:avLst>
                <a:gd name="adj" fmla="val 32425"/>
              </a:avLst>
            </a:prstGeom>
            <a:solidFill>
              <a:srgbClr val="D26F00"/>
            </a:solidFill>
            <a:ln>
              <a:noFill/>
            </a:ln>
          </p:spPr>
          <p:style>
            <a:lnRef idx="0">
              <a:scrgbClr r="0" g="0" b="0"/>
            </a:lnRef>
            <a:fillRef idx="0">
              <a:scrgbClr r="0" g="0" b="0"/>
            </a:fillRef>
            <a:effectRef idx="0">
              <a:scrgbClr r="0" g="0" b="0"/>
            </a:effectRef>
            <a:fontRef idx="minor"/>
          </p:style>
        </p:sp>
        <p:grpSp>
          <p:nvGrpSpPr>
            <p:cNvPr id="117" name="Group 11"/>
            <p:cNvGrpSpPr/>
            <p:nvPr/>
          </p:nvGrpSpPr>
          <p:grpSpPr>
            <a:xfrm>
              <a:off x="7104600" y="5963760"/>
              <a:ext cx="2040840" cy="893160"/>
              <a:chOff x="7104600" y="5963760"/>
              <a:chExt cx="2040840" cy="893160"/>
            </a:xfrm>
          </p:grpSpPr>
          <p:sp>
            <p:nvSpPr>
              <p:cNvPr id="118" name="CustomShape 12"/>
              <p:cNvSpPr/>
              <p:nvPr/>
            </p:nvSpPr>
            <p:spPr>
              <a:xfrm flipH="1">
                <a:off x="7773840" y="5963760"/>
                <a:ext cx="1371600" cy="893160"/>
              </a:xfrm>
              <a:prstGeom prst="rect">
                <a:avLst/>
              </a:prstGeom>
              <a:solidFill>
                <a:srgbClr val="C7D3E6"/>
              </a:solidFill>
              <a:ln>
                <a:noFill/>
              </a:ln>
            </p:spPr>
            <p:style>
              <a:lnRef idx="0">
                <a:scrgbClr r="0" g="0" b="0"/>
              </a:lnRef>
              <a:fillRef idx="0">
                <a:scrgbClr r="0" g="0" b="0"/>
              </a:fillRef>
              <a:effectRef idx="0">
                <a:scrgbClr r="0" g="0" b="0"/>
              </a:effectRef>
              <a:fontRef idx="minor"/>
            </p:style>
          </p:sp>
          <p:sp>
            <p:nvSpPr>
              <p:cNvPr id="119" name="CustomShape 13"/>
              <p:cNvSpPr/>
              <p:nvPr/>
            </p:nvSpPr>
            <p:spPr>
              <a:xfrm flipH="1">
                <a:off x="7104240" y="5963760"/>
                <a:ext cx="669960" cy="893160"/>
              </a:xfrm>
              <a:prstGeom prst="rtTriangle">
                <a:avLst/>
              </a:prstGeom>
              <a:solidFill>
                <a:srgbClr val="C7D3E6"/>
              </a:solidFill>
              <a:ln>
                <a:noFill/>
              </a:ln>
            </p:spPr>
            <p:style>
              <a:lnRef idx="0">
                <a:scrgbClr r="0" g="0" b="0"/>
              </a:lnRef>
              <a:fillRef idx="0">
                <a:scrgbClr r="0" g="0" b="0"/>
              </a:fillRef>
              <a:effectRef idx="0">
                <a:scrgbClr r="0" g="0" b="0"/>
              </a:effectRef>
              <a:fontRef idx="minor"/>
            </p:style>
          </p:sp>
        </p:grpSp>
        <p:grpSp>
          <p:nvGrpSpPr>
            <p:cNvPr id="120" name="Group 14"/>
            <p:cNvGrpSpPr/>
            <p:nvPr/>
          </p:nvGrpSpPr>
          <p:grpSpPr>
            <a:xfrm>
              <a:off x="6948000" y="6195960"/>
              <a:ext cx="2199960" cy="405000"/>
              <a:chOff x="6948000" y="6195960"/>
              <a:chExt cx="2199960" cy="405000"/>
            </a:xfrm>
          </p:grpSpPr>
          <p:sp>
            <p:nvSpPr>
              <p:cNvPr id="121" name="CustomShape 15"/>
              <p:cNvSpPr/>
              <p:nvPr/>
            </p:nvSpPr>
            <p:spPr>
              <a:xfrm flipH="1">
                <a:off x="7247160" y="6195960"/>
                <a:ext cx="1900800" cy="405000"/>
              </a:xfrm>
              <a:prstGeom prst="rect">
                <a:avLst/>
              </a:prstGeom>
              <a:solidFill>
                <a:srgbClr val="FF9800"/>
              </a:solidFill>
              <a:ln>
                <a:noFill/>
              </a:ln>
            </p:spPr>
            <p:style>
              <a:lnRef idx="0">
                <a:scrgbClr r="0" g="0" b="0"/>
              </a:lnRef>
              <a:fillRef idx="0">
                <a:scrgbClr r="0" g="0" b="0"/>
              </a:fillRef>
              <a:effectRef idx="0">
                <a:scrgbClr r="0" g="0" b="0"/>
              </a:effectRef>
              <a:fontRef idx="minor"/>
            </p:style>
          </p:sp>
          <p:sp>
            <p:nvSpPr>
              <p:cNvPr id="122" name="CustomShape 16"/>
              <p:cNvSpPr/>
              <p:nvPr/>
            </p:nvSpPr>
            <p:spPr>
              <a:xfrm flipH="1">
                <a:off x="6947640" y="6195960"/>
                <a:ext cx="303480" cy="405000"/>
              </a:xfrm>
              <a:prstGeom prst="rtTriangle">
                <a:avLst/>
              </a:prstGeom>
              <a:solidFill>
                <a:srgbClr val="FF9800"/>
              </a:solidFill>
              <a:ln>
                <a:noFill/>
              </a:ln>
            </p:spPr>
            <p:style>
              <a:lnRef idx="0">
                <a:scrgbClr r="0" g="0" b="0"/>
              </a:lnRef>
              <a:fillRef idx="0">
                <a:scrgbClr r="0" g="0" b="0"/>
              </a:fillRef>
              <a:effectRef idx="0">
                <a:scrgbClr r="0" g="0" b="0"/>
              </a:effectRef>
              <a:fontRef idx="minor"/>
            </p:style>
          </p:sp>
        </p:grpSp>
      </p:grpSp>
      <p:pic>
        <p:nvPicPr>
          <p:cNvPr id="123" name="Picture 2"/>
          <p:cNvPicPr/>
          <p:nvPr/>
        </p:nvPicPr>
        <p:blipFill>
          <a:blip r:embed="rId14"/>
          <a:stretch/>
        </p:blipFill>
        <p:spPr>
          <a:xfrm>
            <a:off x="7877880" y="194400"/>
            <a:ext cx="1008720" cy="536220"/>
          </a:xfrm>
          <a:prstGeom prst="rect">
            <a:avLst/>
          </a:prstGeom>
          <a:ln>
            <a:noFill/>
          </a:ln>
        </p:spPr>
      </p:pic>
      <p:sp>
        <p:nvSpPr>
          <p:cNvPr id="124" name="PlaceHolder 17"/>
          <p:cNvSpPr>
            <a:spLocks noGrp="1"/>
          </p:cNvSpPr>
          <p:nvPr>
            <p:ph type="title"/>
          </p:nvPr>
        </p:nvSpPr>
        <p:spPr>
          <a:xfrm>
            <a:off x="457200" y="205200"/>
            <a:ext cx="8229240" cy="858600"/>
          </a:xfrm>
          <a:prstGeom prst="rect">
            <a:avLst/>
          </a:prstGeom>
        </p:spPr>
        <p:txBody>
          <a:bodyPr lIns="0" tIns="0" rIns="0" bIns="0" anchor="ctr">
            <a:noAutofit/>
          </a:bodyPr>
          <a:lstStyle/>
          <a:p>
            <a:pPr algn="ctr"/>
            <a:r>
              <a:rPr lang="en-IN" sz="4400" b="0" strike="noStrike" spc="-1">
                <a:latin typeface="Arial"/>
              </a:rPr>
              <a:t>Click to edit the title text format</a:t>
            </a:r>
          </a:p>
        </p:txBody>
      </p:sp>
      <p:sp>
        <p:nvSpPr>
          <p:cNvPr id="125" name="PlaceHolder 18"/>
          <p:cNvSpPr>
            <a:spLocks noGrp="1"/>
          </p:cNvSpPr>
          <p:nvPr>
            <p:ph type="body"/>
          </p:nvPr>
        </p:nvSpPr>
        <p:spPr>
          <a:xfrm>
            <a:off x="457200" y="1203390"/>
            <a:ext cx="8229240" cy="298296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IN"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IN" sz="2800" b="0" strike="noStrike" spc="-1">
                <a:latin typeface="Arial"/>
              </a:rPr>
              <a:t>Second Outline Level</a:t>
            </a:r>
          </a:p>
          <a:p>
            <a:pPr marL="1296000" lvl="2" indent="-288000">
              <a:spcBef>
                <a:spcPts val="850"/>
              </a:spcBef>
              <a:buClr>
                <a:srgbClr val="000000"/>
              </a:buClr>
              <a:buSzPct val="45000"/>
              <a:buFont typeface="Wingdings" charset="2"/>
              <a:buChar char=""/>
            </a:pPr>
            <a:r>
              <a:rPr lang="en-IN" sz="2400" b="0" strike="noStrike" spc="-1">
                <a:latin typeface="Arial"/>
              </a:rPr>
              <a:t>Third Outline Level</a:t>
            </a:r>
          </a:p>
          <a:p>
            <a:pPr marL="1728000" lvl="3" indent="-216000">
              <a:spcBef>
                <a:spcPts val="567"/>
              </a:spcBef>
              <a:buClr>
                <a:srgbClr val="000000"/>
              </a:buClr>
              <a:buSzPct val="75000"/>
              <a:buFont typeface="Symbol" charset="2"/>
              <a:buChar char=""/>
            </a:pPr>
            <a:r>
              <a:rPr lang="en-IN" sz="2000" b="0" strike="noStrike" spc="-1">
                <a:latin typeface="Arial"/>
              </a:rPr>
              <a:t>Fourth Outline Level</a:t>
            </a:r>
          </a:p>
          <a:p>
            <a:pPr marL="2160000" lvl="4" indent="-216000">
              <a:spcBef>
                <a:spcPts val="283"/>
              </a:spcBef>
              <a:buClr>
                <a:srgbClr val="000000"/>
              </a:buClr>
              <a:buSzPct val="45000"/>
              <a:buFont typeface="Wingdings" charset="2"/>
              <a:buChar char=""/>
            </a:pPr>
            <a:r>
              <a:rPr lang="en-IN" sz="2000" b="0" strike="noStrike" spc="-1">
                <a:latin typeface="Arial"/>
              </a:rPr>
              <a:t>Fifth Outline Level</a:t>
            </a:r>
          </a:p>
          <a:p>
            <a:pPr marL="2592000" lvl="5" indent="-216000">
              <a:spcBef>
                <a:spcPts val="283"/>
              </a:spcBef>
              <a:buClr>
                <a:srgbClr val="000000"/>
              </a:buClr>
              <a:buSzPct val="45000"/>
              <a:buFont typeface="Wingdings" charset="2"/>
              <a:buChar char=""/>
            </a:pPr>
            <a:r>
              <a:rPr lang="en-IN" sz="2000" b="0" strike="noStrike" spc="-1">
                <a:latin typeface="Arial"/>
              </a:rPr>
              <a:t>Sixth Outline Level</a:t>
            </a:r>
          </a:p>
          <a:p>
            <a:pPr marL="3024000" lvl="6" indent="-216000">
              <a:spcBef>
                <a:spcPts val="283"/>
              </a:spcBef>
              <a:buClr>
                <a:srgbClr val="000000"/>
              </a:buClr>
              <a:buSzPct val="45000"/>
              <a:buFont typeface="Wingdings" charset="2"/>
              <a:buChar char=""/>
            </a:pPr>
            <a:r>
              <a:rPr lang="en-IN"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p:bodyStyle/>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2" name="CustomShape 1"/>
          <p:cNvSpPr/>
          <p:nvPr/>
        </p:nvSpPr>
        <p:spPr>
          <a:xfrm>
            <a:off x="7544520" y="657720"/>
            <a:ext cx="1298160" cy="432000"/>
          </a:xfrm>
          <a:prstGeom prst="triangle">
            <a:avLst>
              <a:gd name="adj" fmla="val 32425"/>
            </a:avLst>
          </a:prstGeom>
          <a:solidFill>
            <a:srgbClr val="263248"/>
          </a:solidFill>
          <a:ln>
            <a:noFill/>
          </a:ln>
        </p:spPr>
        <p:style>
          <a:lnRef idx="0">
            <a:scrgbClr r="0" g="0" b="0"/>
          </a:lnRef>
          <a:fillRef idx="0">
            <a:scrgbClr r="0" g="0" b="0"/>
          </a:fillRef>
          <a:effectRef idx="0">
            <a:scrgbClr r="0" g="0" b="0"/>
          </a:effectRef>
          <a:fontRef idx="minor"/>
        </p:style>
      </p:sp>
      <p:grpSp>
        <p:nvGrpSpPr>
          <p:cNvPr id="163" name="Group 2"/>
          <p:cNvGrpSpPr/>
          <p:nvPr/>
        </p:nvGrpSpPr>
        <p:grpSpPr>
          <a:xfrm>
            <a:off x="0" y="-5670"/>
            <a:ext cx="8658720" cy="5148360"/>
            <a:chOff x="0" y="-7560"/>
            <a:chExt cx="8658720" cy="6864480"/>
          </a:xfrm>
        </p:grpSpPr>
        <p:sp>
          <p:nvSpPr>
            <p:cNvPr id="164" name="CustomShape 3"/>
            <p:cNvSpPr/>
            <p:nvPr/>
          </p:nvSpPr>
          <p:spPr>
            <a:xfrm>
              <a:off x="0" y="0"/>
              <a:ext cx="3524040" cy="6856920"/>
            </a:xfrm>
            <a:prstGeom prst="rect">
              <a:avLst/>
            </a:prstGeom>
            <a:solidFill>
              <a:srgbClr val="C7D3E6"/>
            </a:solidFill>
            <a:ln>
              <a:noFill/>
            </a:ln>
          </p:spPr>
          <p:style>
            <a:lnRef idx="0">
              <a:scrgbClr r="0" g="0" b="0"/>
            </a:lnRef>
            <a:fillRef idx="0">
              <a:scrgbClr r="0" g="0" b="0"/>
            </a:fillRef>
            <a:effectRef idx="0">
              <a:scrgbClr r="0" g="0" b="0"/>
            </a:effectRef>
            <a:fontRef idx="minor"/>
          </p:style>
        </p:sp>
        <p:sp>
          <p:nvSpPr>
            <p:cNvPr id="165" name="CustomShape 4"/>
            <p:cNvSpPr/>
            <p:nvPr/>
          </p:nvSpPr>
          <p:spPr>
            <a:xfrm rot="10800000" flipH="1">
              <a:off x="3515400" y="-7200"/>
              <a:ext cx="5142600" cy="6856920"/>
            </a:xfrm>
            <a:prstGeom prst="rtTriangle">
              <a:avLst/>
            </a:prstGeom>
            <a:solidFill>
              <a:srgbClr val="C7D3E6"/>
            </a:solidFill>
            <a:ln>
              <a:noFill/>
            </a:ln>
          </p:spPr>
          <p:style>
            <a:lnRef idx="0">
              <a:scrgbClr r="0" g="0" b="0"/>
            </a:lnRef>
            <a:fillRef idx="0">
              <a:scrgbClr r="0" g="0" b="0"/>
            </a:fillRef>
            <a:effectRef idx="0">
              <a:scrgbClr r="0" g="0" b="0"/>
            </a:effectRef>
            <a:fontRef idx="minor"/>
          </p:style>
        </p:sp>
      </p:grpSp>
      <p:grpSp>
        <p:nvGrpSpPr>
          <p:cNvPr id="166" name="Group 5"/>
          <p:cNvGrpSpPr/>
          <p:nvPr/>
        </p:nvGrpSpPr>
        <p:grpSpPr>
          <a:xfrm>
            <a:off x="0" y="1088910"/>
            <a:ext cx="8846640" cy="2961090"/>
            <a:chOff x="0" y="1451880"/>
            <a:chExt cx="8846640" cy="3948120"/>
          </a:xfrm>
        </p:grpSpPr>
        <p:sp>
          <p:nvSpPr>
            <p:cNvPr id="167" name="CustomShape 6"/>
            <p:cNvSpPr/>
            <p:nvPr/>
          </p:nvSpPr>
          <p:spPr>
            <a:xfrm flipV="1">
              <a:off x="0" y="1451160"/>
              <a:ext cx="5887800" cy="3948120"/>
            </a:xfrm>
            <a:prstGeom prst="rect">
              <a:avLst/>
            </a:prstGeom>
            <a:solidFill>
              <a:srgbClr val="3F5378"/>
            </a:solidFill>
            <a:ln>
              <a:noFill/>
            </a:ln>
          </p:spPr>
          <p:style>
            <a:lnRef idx="0">
              <a:scrgbClr r="0" g="0" b="0"/>
            </a:lnRef>
            <a:fillRef idx="0">
              <a:scrgbClr r="0" g="0" b="0"/>
            </a:fillRef>
            <a:effectRef idx="0">
              <a:scrgbClr r="0" g="0" b="0"/>
            </a:effectRef>
            <a:fontRef idx="minor"/>
          </p:style>
        </p:sp>
        <p:sp>
          <p:nvSpPr>
            <p:cNvPr id="168" name="CustomShape 7"/>
            <p:cNvSpPr/>
            <p:nvPr/>
          </p:nvSpPr>
          <p:spPr>
            <a:xfrm flipV="1">
              <a:off x="5885640" y="1451160"/>
              <a:ext cx="2961000" cy="3948120"/>
            </a:xfrm>
            <a:prstGeom prst="rtTriangle">
              <a:avLst/>
            </a:prstGeom>
            <a:solidFill>
              <a:srgbClr val="3F5378"/>
            </a:solidFill>
            <a:ln>
              <a:noFill/>
            </a:ln>
          </p:spPr>
          <p:style>
            <a:lnRef idx="0">
              <a:scrgbClr r="0" g="0" b="0"/>
            </a:lnRef>
            <a:fillRef idx="0">
              <a:scrgbClr r="0" g="0" b="0"/>
            </a:fillRef>
            <a:effectRef idx="0">
              <a:scrgbClr r="0" g="0" b="0"/>
            </a:effectRef>
            <a:fontRef idx="minor"/>
          </p:style>
        </p:sp>
      </p:grpSp>
      <p:grpSp>
        <p:nvGrpSpPr>
          <p:cNvPr id="169" name="Group 8"/>
          <p:cNvGrpSpPr/>
          <p:nvPr/>
        </p:nvGrpSpPr>
        <p:grpSpPr>
          <a:xfrm>
            <a:off x="6948000" y="4472820"/>
            <a:ext cx="2199960" cy="669870"/>
            <a:chOff x="6948000" y="5963760"/>
            <a:chExt cx="2199960" cy="893160"/>
          </a:xfrm>
        </p:grpSpPr>
        <p:sp>
          <p:nvSpPr>
            <p:cNvPr id="170" name="CustomShape 9"/>
            <p:cNvSpPr/>
            <p:nvPr/>
          </p:nvSpPr>
          <p:spPr>
            <a:xfrm rot="10800000">
              <a:off x="6948000" y="6598800"/>
              <a:ext cx="393120" cy="174240"/>
            </a:xfrm>
            <a:prstGeom prst="triangle">
              <a:avLst>
                <a:gd name="adj" fmla="val 32425"/>
              </a:avLst>
            </a:prstGeom>
            <a:solidFill>
              <a:srgbClr val="D26F00"/>
            </a:solidFill>
            <a:ln>
              <a:noFill/>
            </a:ln>
          </p:spPr>
          <p:style>
            <a:lnRef idx="0">
              <a:scrgbClr r="0" g="0" b="0"/>
            </a:lnRef>
            <a:fillRef idx="0">
              <a:scrgbClr r="0" g="0" b="0"/>
            </a:fillRef>
            <a:effectRef idx="0">
              <a:scrgbClr r="0" g="0" b="0"/>
            </a:effectRef>
            <a:fontRef idx="minor"/>
          </p:style>
        </p:sp>
        <p:grpSp>
          <p:nvGrpSpPr>
            <p:cNvPr id="171" name="Group 10"/>
            <p:cNvGrpSpPr/>
            <p:nvPr/>
          </p:nvGrpSpPr>
          <p:grpSpPr>
            <a:xfrm>
              <a:off x="7104600" y="5963760"/>
              <a:ext cx="2040840" cy="893160"/>
              <a:chOff x="7104600" y="5963760"/>
              <a:chExt cx="2040840" cy="893160"/>
            </a:xfrm>
          </p:grpSpPr>
          <p:sp>
            <p:nvSpPr>
              <p:cNvPr id="172" name="CustomShape 11"/>
              <p:cNvSpPr/>
              <p:nvPr/>
            </p:nvSpPr>
            <p:spPr>
              <a:xfrm flipH="1">
                <a:off x="7773840" y="5963760"/>
                <a:ext cx="1371600" cy="893160"/>
              </a:xfrm>
              <a:prstGeom prst="rect">
                <a:avLst/>
              </a:prstGeom>
              <a:solidFill>
                <a:srgbClr val="C7D3E6"/>
              </a:solidFill>
              <a:ln>
                <a:noFill/>
              </a:ln>
            </p:spPr>
            <p:style>
              <a:lnRef idx="0">
                <a:scrgbClr r="0" g="0" b="0"/>
              </a:lnRef>
              <a:fillRef idx="0">
                <a:scrgbClr r="0" g="0" b="0"/>
              </a:fillRef>
              <a:effectRef idx="0">
                <a:scrgbClr r="0" g="0" b="0"/>
              </a:effectRef>
              <a:fontRef idx="minor"/>
            </p:style>
          </p:sp>
          <p:sp>
            <p:nvSpPr>
              <p:cNvPr id="173" name="CustomShape 12"/>
              <p:cNvSpPr/>
              <p:nvPr/>
            </p:nvSpPr>
            <p:spPr>
              <a:xfrm flipH="1">
                <a:off x="7104240" y="5963760"/>
                <a:ext cx="669960" cy="893160"/>
              </a:xfrm>
              <a:prstGeom prst="rtTriangle">
                <a:avLst/>
              </a:prstGeom>
              <a:solidFill>
                <a:srgbClr val="C7D3E6"/>
              </a:solidFill>
              <a:ln>
                <a:noFill/>
              </a:ln>
            </p:spPr>
            <p:style>
              <a:lnRef idx="0">
                <a:scrgbClr r="0" g="0" b="0"/>
              </a:lnRef>
              <a:fillRef idx="0">
                <a:scrgbClr r="0" g="0" b="0"/>
              </a:fillRef>
              <a:effectRef idx="0">
                <a:scrgbClr r="0" g="0" b="0"/>
              </a:effectRef>
              <a:fontRef idx="minor"/>
            </p:style>
          </p:sp>
        </p:grpSp>
        <p:grpSp>
          <p:nvGrpSpPr>
            <p:cNvPr id="174" name="Group 13"/>
            <p:cNvGrpSpPr/>
            <p:nvPr/>
          </p:nvGrpSpPr>
          <p:grpSpPr>
            <a:xfrm>
              <a:off x="6948000" y="6195600"/>
              <a:ext cx="2199960" cy="405000"/>
              <a:chOff x="6948000" y="6195600"/>
              <a:chExt cx="2199960" cy="405000"/>
            </a:xfrm>
          </p:grpSpPr>
          <p:sp>
            <p:nvSpPr>
              <p:cNvPr id="175" name="CustomShape 14"/>
              <p:cNvSpPr/>
              <p:nvPr/>
            </p:nvSpPr>
            <p:spPr>
              <a:xfrm flipH="1">
                <a:off x="7247160" y="6195600"/>
                <a:ext cx="1900800" cy="405000"/>
              </a:xfrm>
              <a:prstGeom prst="rect">
                <a:avLst/>
              </a:prstGeom>
              <a:solidFill>
                <a:srgbClr val="FF9800"/>
              </a:solidFill>
              <a:ln>
                <a:noFill/>
              </a:ln>
            </p:spPr>
            <p:style>
              <a:lnRef idx="0">
                <a:scrgbClr r="0" g="0" b="0"/>
              </a:lnRef>
              <a:fillRef idx="0">
                <a:scrgbClr r="0" g="0" b="0"/>
              </a:fillRef>
              <a:effectRef idx="0">
                <a:scrgbClr r="0" g="0" b="0"/>
              </a:effectRef>
              <a:fontRef idx="minor"/>
            </p:style>
          </p:sp>
          <p:sp>
            <p:nvSpPr>
              <p:cNvPr id="176" name="CustomShape 15"/>
              <p:cNvSpPr/>
              <p:nvPr/>
            </p:nvSpPr>
            <p:spPr>
              <a:xfrm flipH="1">
                <a:off x="6947640" y="6195600"/>
                <a:ext cx="303480" cy="405000"/>
              </a:xfrm>
              <a:prstGeom prst="rtTriangle">
                <a:avLst/>
              </a:prstGeom>
              <a:solidFill>
                <a:srgbClr val="FF9800"/>
              </a:solidFill>
              <a:ln>
                <a:noFill/>
              </a:ln>
            </p:spPr>
            <p:style>
              <a:lnRef idx="0">
                <a:scrgbClr r="0" g="0" b="0"/>
              </a:lnRef>
              <a:fillRef idx="0">
                <a:scrgbClr r="0" g="0" b="0"/>
              </a:fillRef>
              <a:effectRef idx="0">
                <a:scrgbClr r="0" g="0" b="0"/>
              </a:effectRef>
              <a:fontRef idx="minor"/>
            </p:style>
          </p:sp>
        </p:grpSp>
      </p:grpSp>
      <p:pic>
        <p:nvPicPr>
          <p:cNvPr id="177" name="Picture 18"/>
          <p:cNvPicPr/>
          <p:nvPr/>
        </p:nvPicPr>
        <p:blipFill>
          <a:blip r:embed="rId14"/>
          <a:stretch/>
        </p:blipFill>
        <p:spPr>
          <a:xfrm>
            <a:off x="194760" y="120690"/>
            <a:ext cx="1008720" cy="536220"/>
          </a:xfrm>
          <a:prstGeom prst="rect">
            <a:avLst/>
          </a:prstGeom>
          <a:ln>
            <a:noFill/>
          </a:ln>
        </p:spPr>
      </p:pic>
      <p:sp>
        <p:nvSpPr>
          <p:cNvPr id="178" name="PlaceHolder 16"/>
          <p:cNvSpPr>
            <a:spLocks noGrp="1"/>
          </p:cNvSpPr>
          <p:nvPr>
            <p:ph type="title"/>
          </p:nvPr>
        </p:nvSpPr>
        <p:spPr>
          <a:xfrm>
            <a:off x="457200" y="205200"/>
            <a:ext cx="8229240" cy="858600"/>
          </a:xfrm>
          <a:prstGeom prst="rect">
            <a:avLst/>
          </a:prstGeom>
        </p:spPr>
        <p:txBody>
          <a:bodyPr lIns="0" tIns="0" rIns="0" bIns="0" anchor="ctr">
            <a:noAutofit/>
          </a:bodyPr>
          <a:lstStyle/>
          <a:p>
            <a:pPr algn="ctr"/>
            <a:r>
              <a:rPr lang="en-IN" sz="4400" b="0" strike="noStrike" spc="-1">
                <a:latin typeface="Arial"/>
              </a:rPr>
              <a:t>Click to edit the title text format</a:t>
            </a:r>
          </a:p>
        </p:txBody>
      </p:sp>
      <p:sp>
        <p:nvSpPr>
          <p:cNvPr id="179" name="PlaceHolder 17"/>
          <p:cNvSpPr>
            <a:spLocks noGrp="1"/>
          </p:cNvSpPr>
          <p:nvPr>
            <p:ph type="body"/>
          </p:nvPr>
        </p:nvSpPr>
        <p:spPr>
          <a:xfrm>
            <a:off x="457200" y="1203390"/>
            <a:ext cx="8229240" cy="298296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IN"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IN" sz="2800" b="0" strike="noStrike" spc="-1">
                <a:latin typeface="Arial"/>
              </a:rPr>
              <a:t>Second Outline Level</a:t>
            </a:r>
          </a:p>
          <a:p>
            <a:pPr marL="1296000" lvl="2" indent="-288000">
              <a:spcBef>
                <a:spcPts val="850"/>
              </a:spcBef>
              <a:buClr>
                <a:srgbClr val="000000"/>
              </a:buClr>
              <a:buSzPct val="45000"/>
              <a:buFont typeface="Wingdings" charset="2"/>
              <a:buChar char=""/>
            </a:pPr>
            <a:r>
              <a:rPr lang="en-IN" sz="2400" b="0" strike="noStrike" spc="-1">
                <a:latin typeface="Arial"/>
              </a:rPr>
              <a:t>Third Outline Level</a:t>
            </a:r>
          </a:p>
          <a:p>
            <a:pPr marL="1728000" lvl="3" indent="-216000">
              <a:spcBef>
                <a:spcPts val="567"/>
              </a:spcBef>
              <a:buClr>
                <a:srgbClr val="000000"/>
              </a:buClr>
              <a:buSzPct val="75000"/>
              <a:buFont typeface="Symbol" charset="2"/>
              <a:buChar char=""/>
            </a:pPr>
            <a:r>
              <a:rPr lang="en-IN" sz="2000" b="0" strike="noStrike" spc="-1">
                <a:latin typeface="Arial"/>
              </a:rPr>
              <a:t>Fourth Outline Level</a:t>
            </a:r>
          </a:p>
          <a:p>
            <a:pPr marL="2160000" lvl="4" indent="-216000">
              <a:spcBef>
                <a:spcPts val="283"/>
              </a:spcBef>
              <a:buClr>
                <a:srgbClr val="000000"/>
              </a:buClr>
              <a:buSzPct val="45000"/>
              <a:buFont typeface="Wingdings" charset="2"/>
              <a:buChar char=""/>
            </a:pPr>
            <a:r>
              <a:rPr lang="en-IN" sz="2000" b="0" strike="noStrike" spc="-1">
                <a:latin typeface="Arial"/>
              </a:rPr>
              <a:t>Fifth Outline Level</a:t>
            </a:r>
          </a:p>
          <a:p>
            <a:pPr marL="2592000" lvl="5" indent="-216000">
              <a:spcBef>
                <a:spcPts val="283"/>
              </a:spcBef>
              <a:buClr>
                <a:srgbClr val="000000"/>
              </a:buClr>
              <a:buSzPct val="45000"/>
              <a:buFont typeface="Wingdings" charset="2"/>
              <a:buChar char=""/>
            </a:pPr>
            <a:r>
              <a:rPr lang="en-IN" sz="2000" b="0" strike="noStrike" spc="-1">
                <a:latin typeface="Arial"/>
              </a:rPr>
              <a:t>Sixth Outline Level</a:t>
            </a:r>
          </a:p>
          <a:p>
            <a:pPr marL="3024000" lvl="6" indent="-216000">
              <a:spcBef>
                <a:spcPts val="283"/>
              </a:spcBef>
              <a:buClr>
                <a:srgbClr val="000000"/>
              </a:buClr>
              <a:buSzPct val="45000"/>
              <a:buFont typeface="Wingdings" charset="2"/>
              <a:buChar char=""/>
            </a:pPr>
            <a:r>
              <a:rPr lang="en-IN"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CustomShape 1"/>
          <p:cNvSpPr/>
          <p:nvPr/>
        </p:nvSpPr>
        <p:spPr>
          <a:xfrm>
            <a:off x="-246240" y="3143340"/>
            <a:ext cx="6341040" cy="125658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nchor="b">
            <a:noAutofit/>
          </a:bodyPr>
          <a:lstStyle/>
          <a:p>
            <a:pPr algn="ctr">
              <a:lnSpc>
                <a:spcPct val="100000"/>
              </a:lnSpc>
            </a:pPr>
            <a:r>
              <a:t/>
            </a:r>
            <a:br/>
            <a:r>
              <a:t/>
            </a:r>
            <a:br/>
            <a:r>
              <a:t/>
            </a:r>
            <a:br/>
            <a:r>
              <a:t/>
            </a:r>
            <a:br/>
            <a:r>
              <a:rPr lang="en-US" sz="2000" b="1" strike="noStrike" spc="-1">
                <a:solidFill>
                  <a:srgbClr val="FFFFFF"/>
                </a:solidFill>
                <a:latin typeface="Times New Roman"/>
                <a:ea typeface="Roboto Condensed"/>
              </a:rPr>
              <a:t>JIMS Engineering Management Technical Campus</a:t>
            </a:r>
            <a:r>
              <a:t/>
            </a:r>
            <a:br/>
            <a:r>
              <a:rPr lang="en-US" sz="2000" b="1" strike="noStrike" spc="-1">
                <a:solidFill>
                  <a:srgbClr val="FFFFFF"/>
                </a:solidFill>
                <a:latin typeface="Times New Roman"/>
                <a:ea typeface="Roboto Condensed"/>
              </a:rPr>
              <a:t>Greater Noida, UP -201308</a:t>
            </a:r>
            <a:r>
              <a:t/>
            </a:r>
            <a:br/>
            <a:r>
              <a:rPr lang="en-US" sz="1400" b="1" strike="noStrike" spc="-1">
                <a:solidFill>
                  <a:srgbClr val="FFFFFF"/>
                </a:solidFill>
                <a:latin typeface="Times New Roman"/>
                <a:ea typeface="Roboto Condensed"/>
              </a:rPr>
              <a:t>(Affiliated to Guru Gobind Singh Indraprastha University, New Delhi)</a:t>
            </a:r>
            <a:r>
              <a:t/>
            </a:r>
            <a:br/>
            <a:endParaRPr lang="en-IN" sz="1400" b="0" strike="noStrike" spc="-1">
              <a:latin typeface="Arial"/>
            </a:endParaRPr>
          </a:p>
        </p:txBody>
      </p:sp>
      <p:sp>
        <p:nvSpPr>
          <p:cNvPr id="217" name="CustomShape 2"/>
          <p:cNvSpPr/>
          <p:nvPr/>
        </p:nvSpPr>
        <p:spPr>
          <a:xfrm>
            <a:off x="0" y="1512000"/>
            <a:ext cx="8927640" cy="80973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nchor="b">
            <a:noAutofit/>
          </a:bodyPr>
          <a:lstStyle/>
          <a:p>
            <a:pPr>
              <a:lnSpc>
                <a:spcPct val="100000"/>
              </a:lnSpc>
            </a:pPr>
            <a:endParaRPr lang="en-IN" sz="1800" b="0" strike="noStrike" spc="-1" dirty="0">
              <a:latin typeface="Arial"/>
            </a:endParaRPr>
          </a:p>
          <a:p>
            <a:pPr>
              <a:lnSpc>
                <a:spcPct val="100000"/>
              </a:lnSpc>
            </a:pPr>
            <a:r>
              <a:rPr lang="en-US" sz="2800" b="1" strike="noStrike" spc="-1" dirty="0">
                <a:solidFill>
                  <a:srgbClr val="3F5378"/>
                </a:solidFill>
                <a:latin typeface="Times New Roman"/>
                <a:ea typeface="Roboto Condensed"/>
              </a:rPr>
              <a:t>Subject Name  : </a:t>
            </a:r>
            <a:r>
              <a:rPr lang="en-US" sz="2800" b="1" strike="noStrike" spc="-1" dirty="0" smtClean="0">
                <a:solidFill>
                  <a:srgbClr val="3F5378"/>
                </a:solidFill>
                <a:latin typeface="Times New Roman"/>
                <a:ea typeface="Roboto Condensed"/>
              </a:rPr>
              <a:t>Embedded Systems</a:t>
            </a:r>
            <a:endParaRPr lang="en-IN" sz="2800" b="0" strike="noStrike" spc="-1" dirty="0">
              <a:latin typeface="Arial"/>
            </a:endParaRPr>
          </a:p>
          <a:p>
            <a:pPr>
              <a:lnSpc>
                <a:spcPct val="100000"/>
              </a:lnSpc>
            </a:pPr>
            <a:r>
              <a:rPr lang="en-US" sz="2800" b="1" strike="noStrike" spc="-1" dirty="0">
                <a:solidFill>
                  <a:srgbClr val="3F5378"/>
                </a:solidFill>
                <a:latin typeface="Times New Roman"/>
                <a:ea typeface="Roboto Condensed"/>
              </a:rPr>
              <a:t>Department of : ECE</a:t>
            </a:r>
            <a:endParaRPr lang="en-IN" sz="2800" b="0" strike="noStrike" spc="-1" dirty="0">
              <a:latin typeface="Arial"/>
            </a:endParaRPr>
          </a:p>
        </p:txBody>
      </p:sp>
      <p:pic>
        <p:nvPicPr>
          <p:cNvPr id="218" name="Picture 217"/>
          <p:cNvPicPr/>
          <p:nvPr/>
        </p:nvPicPr>
        <p:blipFill>
          <a:blip r:embed="rId2"/>
          <a:stretch/>
        </p:blipFill>
        <p:spPr>
          <a:xfrm>
            <a:off x="7776000" y="455760"/>
            <a:ext cx="1276920" cy="420930"/>
          </a:xfrm>
          <a:prstGeom prst="rect">
            <a:avLst/>
          </a:prstGeom>
          <a:ln>
            <a:noFill/>
          </a:ln>
        </p:spPr>
      </p:pic>
      <p:sp>
        <p:nvSpPr>
          <p:cNvPr id="219" name="CustomShape 3"/>
          <p:cNvSpPr/>
          <p:nvPr/>
        </p:nvSpPr>
        <p:spPr>
          <a:xfrm>
            <a:off x="0" y="2322000"/>
            <a:ext cx="6911640" cy="36261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n-US" sz="2800" b="1" strike="noStrike" spc="-1">
                <a:solidFill>
                  <a:srgbClr val="3F5378"/>
                </a:solidFill>
                <a:latin typeface="Times New Roman"/>
                <a:ea typeface="Roboto Condensed"/>
              </a:rPr>
              <a:t>Created By: Dr. Ravinder Nath Rajotiya</a:t>
            </a:r>
            <a:endParaRPr lang="en-IN"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http://schemas.microsoft.com/office/powerpoint/2012/main"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276" y="339502"/>
            <a:ext cx="8229240" cy="858600"/>
          </a:xfrm>
        </p:spPr>
        <p:txBody>
          <a:bodyPr/>
          <a:lstStyle/>
          <a:p>
            <a:r>
              <a:rPr lang="en-IN" sz="2400" dirty="0" smtClean="0">
                <a:solidFill>
                  <a:schemeClr val="bg1"/>
                </a:solidFill>
              </a:rPr>
              <a:t>I2C Functional Description</a:t>
            </a:r>
            <a:endParaRPr lang="en-IN" sz="2400" b="1" dirty="0">
              <a:solidFill>
                <a:schemeClr val="bg1"/>
              </a:solidFill>
            </a:endParaRPr>
          </a:p>
        </p:txBody>
      </p:sp>
      <p:pic>
        <p:nvPicPr>
          <p:cNvPr id="5" name="Picture 4"/>
          <p:cNvPicPr/>
          <p:nvPr/>
        </p:nvPicPr>
        <p:blipFill>
          <a:blip r:embed="rId2"/>
          <a:stretch/>
        </p:blipFill>
        <p:spPr>
          <a:xfrm>
            <a:off x="7668344" y="195486"/>
            <a:ext cx="1384576" cy="681204"/>
          </a:xfrm>
          <a:prstGeom prst="rect">
            <a:avLst/>
          </a:prstGeom>
          <a:ln>
            <a:noFill/>
          </a:ln>
        </p:spPr>
      </p:pic>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7624" y="976941"/>
            <a:ext cx="6014987" cy="22135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378768" y="3075806"/>
            <a:ext cx="8424936" cy="2062103"/>
          </a:xfrm>
          <a:prstGeom prst="rect">
            <a:avLst/>
          </a:prstGeom>
          <a:noFill/>
        </p:spPr>
        <p:txBody>
          <a:bodyPr wrap="square" rtlCol="0">
            <a:spAutoFit/>
          </a:bodyPr>
          <a:lstStyle/>
          <a:p>
            <a:pPr marL="285750" indent="-285750">
              <a:buFont typeface="Arial" pitchFamily="34" charset="0"/>
              <a:buChar char="•"/>
            </a:pPr>
            <a:r>
              <a:rPr lang="en-US" sz="1600" dirty="0"/>
              <a:t>Each I2C module is comprised of both master and slave functions and is identified by a unique address. </a:t>
            </a:r>
            <a:endParaRPr lang="en-US" sz="1600" dirty="0" smtClean="0"/>
          </a:p>
          <a:p>
            <a:pPr marL="285750" indent="-285750">
              <a:buFont typeface="Arial" pitchFamily="34" charset="0"/>
              <a:buChar char="•"/>
            </a:pPr>
            <a:r>
              <a:rPr lang="en-US" sz="1600" dirty="0" smtClean="0"/>
              <a:t>A </a:t>
            </a:r>
            <a:r>
              <a:rPr lang="en-US" sz="1600" dirty="0"/>
              <a:t>master-initiated communication generates the clock signal, SCL. For proper operation, the SDA pin must be configured as an open-drain signal. Due to the internal circuitry that supports high-speed operation, the SCL pin must not be configured as an open-drain signal, although the internal circuitry causes it to act as if it were an open drain signal. </a:t>
            </a:r>
            <a:endParaRPr lang="en-US" sz="1600" dirty="0" smtClean="0"/>
          </a:p>
          <a:p>
            <a:pPr marL="285750" indent="-285750">
              <a:buFont typeface="Arial" pitchFamily="34" charset="0"/>
              <a:buChar char="•"/>
            </a:pPr>
            <a:r>
              <a:rPr lang="en-US" sz="1600" dirty="0" smtClean="0"/>
              <a:t>Both </a:t>
            </a:r>
            <a:r>
              <a:rPr lang="en-US" sz="1600" dirty="0"/>
              <a:t>SDA and SCL signals must be connected to a positive supply voltage using a pull-up resistor. </a:t>
            </a:r>
            <a:endParaRPr lang="en-IN" sz="1600" dirty="0"/>
          </a:p>
        </p:txBody>
      </p:sp>
    </p:spTree>
    <p:extLst>
      <p:ext uri="{BB962C8B-B14F-4D97-AF65-F5344CB8AC3E}">
        <p14:creationId xmlns:p14="http://schemas.microsoft.com/office/powerpoint/2010/main" val="1737529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276" y="339502"/>
            <a:ext cx="5737868" cy="858600"/>
          </a:xfrm>
        </p:spPr>
        <p:txBody>
          <a:bodyPr/>
          <a:lstStyle/>
          <a:p>
            <a:r>
              <a:rPr lang="en-IN" sz="2800" dirty="0" smtClean="0">
                <a:solidFill>
                  <a:schemeClr val="bg1"/>
                </a:solidFill>
              </a:rPr>
              <a:t>DMA</a:t>
            </a:r>
            <a:endParaRPr lang="en-IN" sz="2800" b="1" dirty="0">
              <a:solidFill>
                <a:schemeClr val="bg1"/>
              </a:solidFill>
            </a:endParaRPr>
          </a:p>
        </p:txBody>
      </p:sp>
      <p:pic>
        <p:nvPicPr>
          <p:cNvPr id="5" name="Picture 4"/>
          <p:cNvPicPr/>
          <p:nvPr/>
        </p:nvPicPr>
        <p:blipFill>
          <a:blip r:embed="rId2"/>
          <a:stretch/>
        </p:blipFill>
        <p:spPr>
          <a:xfrm>
            <a:off x="7668344" y="195486"/>
            <a:ext cx="1384576" cy="681204"/>
          </a:xfrm>
          <a:prstGeom prst="rect">
            <a:avLst/>
          </a:prstGeom>
          <a:ln>
            <a:noFill/>
          </a:ln>
        </p:spPr>
      </p:pic>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1720" y="627534"/>
            <a:ext cx="5457825" cy="177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467544" y="2787774"/>
            <a:ext cx="7632848" cy="923330"/>
          </a:xfrm>
          <a:prstGeom prst="rect">
            <a:avLst/>
          </a:prstGeom>
          <a:noFill/>
        </p:spPr>
        <p:txBody>
          <a:bodyPr wrap="square" rtlCol="0">
            <a:spAutoFit/>
          </a:bodyPr>
          <a:lstStyle/>
          <a:p>
            <a:r>
              <a:rPr lang="en-US" dirty="0" smtClean="0"/>
              <a:t>Every transaction on I2C is </a:t>
            </a:r>
            <a:r>
              <a:rPr lang="en-US" dirty="0"/>
              <a:t>9-bit long consisting of eight data bits and a single acknowledge bit. The number of bytes per transfer (defined as the time between a valid START and STOP condition</a:t>
            </a:r>
            <a:endParaRPr lang="en-IN" dirty="0"/>
          </a:p>
        </p:txBody>
      </p:sp>
    </p:spTree>
    <p:extLst>
      <p:ext uri="{BB962C8B-B14F-4D97-AF65-F5344CB8AC3E}">
        <p14:creationId xmlns:p14="http://schemas.microsoft.com/office/powerpoint/2010/main" val="26370148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276" y="339502"/>
            <a:ext cx="8229240" cy="858600"/>
          </a:xfrm>
        </p:spPr>
        <p:txBody>
          <a:bodyPr/>
          <a:lstStyle/>
          <a:p>
            <a:pPr fontAlgn="base"/>
            <a:r>
              <a:rPr lang="en-US" sz="2800" dirty="0" smtClean="0">
                <a:solidFill>
                  <a:schemeClr val="bg1"/>
                </a:solidFill>
              </a:rPr>
              <a:t>START and STOP Conditions</a:t>
            </a:r>
            <a:endParaRPr lang="en-IN" sz="2800" dirty="0">
              <a:solidFill>
                <a:schemeClr val="bg1"/>
              </a:solidFill>
            </a:endParaRPr>
          </a:p>
        </p:txBody>
      </p:sp>
      <p:pic>
        <p:nvPicPr>
          <p:cNvPr id="5" name="Picture 4"/>
          <p:cNvPicPr/>
          <p:nvPr/>
        </p:nvPicPr>
        <p:blipFill>
          <a:blip r:embed="rId2"/>
          <a:stretch/>
        </p:blipFill>
        <p:spPr>
          <a:xfrm>
            <a:off x="7668344" y="195486"/>
            <a:ext cx="1384576" cy="681204"/>
          </a:xfrm>
          <a:prstGeom prst="rect">
            <a:avLst/>
          </a:prstGeom>
          <a:ln>
            <a:noFill/>
          </a:ln>
        </p:spPr>
      </p:pic>
      <p:sp>
        <p:nvSpPr>
          <p:cNvPr id="3" name="TextBox 2"/>
          <p:cNvSpPr txBox="1"/>
          <p:nvPr/>
        </p:nvSpPr>
        <p:spPr>
          <a:xfrm>
            <a:off x="234189" y="1203598"/>
            <a:ext cx="7992888" cy="1815882"/>
          </a:xfrm>
          <a:prstGeom prst="rect">
            <a:avLst/>
          </a:prstGeom>
          <a:noFill/>
        </p:spPr>
        <p:txBody>
          <a:bodyPr wrap="square" rtlCol="0">
            <a:spAutoFit/>
          </a:bodyPr>
          <a:lstStyle/>
          <a:p>
            <a:r>
              <a:rPr lang="en-US" sz="1400" dirty="0" smtClean="0"/>
              <a:t>The </a:t>
            </a:r>
            <a:r>
              <a:rPr lang="en-US" sz="1400" dirty="0"/>
              <a:t>protocol of the I2C bus defines two states to begin and end a transaction: START and STOP. A High-to-Low transition on the SDA line while the SCL is High is defined as a START condition, and a Low-to-High transition on the SDA line while SCL is High is defined as a STOP </a:t>
            </a:r>
            <a:r>
              <a:rPr lang="en-US" sz="1400" dirty="0" smtClean="0"/>
              <a:t>condition.</a:t>
            </a:r>
          </a:p>
          <a:p>
            <a:r>
              <a:rPr lang="en-US" sz="1400" dirty="0" smtClean="0"/>
              <a:t>1</a:t>
            </a:r>
            <a:r>
              <a:rPr lang="en-US" sz="1400" baseline="30000" dirty="0" smtClean="0"/>
              <a:t>st</a:t>
            </a:r>
            <a:r>
              <a:rPr lang="en-US" sz="1400" dirty="0" smtClean="0"/>
              <a:t> 7 bit are slave address</a:t>
            </a:r>
          </a:p>
          <a:p>
            <a:r>
              <a:rPr lang="en-US" sz="1400" dirty="0" smtClean="0"/>
              <a:t>Bit-8 </a:t>
            </a:r>
            <a:r>
              <a:rPr lang="en-US" sz="1400" dirty="0"/>
              <a:t>Direction R/T: . A zero in the R/S position of the first byte means that the master transmits (sends) data to the selected slave, and a one in this position means that the master receives data from the slave </a:t>
            </a:r>
            <a:endParaRPr lang="en-US" sz="1400" dirty="0" smtClean="0"/>
          </a:p>
          <a:p>
            <a:r>
              <a:rPr lang="en-US" sz="1400" dirty="0" smtClean="0"/>
              <a:t>Bit-9 </a:t>
            </a:r>
            <a:r>
              <a:rPr lang="en-US" sz="1400" dirty="0" err="1" smtClean="0"/>
              <a:t>Ack</a:t>
            </a:r>
            <a:r>
              <a:rPr lang="en-US" sz="1400" dirty="0" smtClean="0"/>
              <a:t>; 			A </a:t>
            </a:r>
            <a:r>
              <a:rPr lang="en-US" sz="1400" dirty="0"/>
              <a:t>data transfer is always terminated by a STOP</a:t>
            </a:r>
            <a:endParaRPr lang="en-IN" sz="1400"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6271" y="3237706"/>
            <a:ext cx="8258175" cy="163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439928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276" y="339502"/>
            <a:ext cx="8229240" cy="858600"/>
          </a:xfrm>
        </p:spPr>
        <p:txBody>
          <a:bodyPr/>
          <a:lstStyle/>
          <a:p>
            <a:pPr fontAlgn="base"/>
            <a:r>
              <a:rPr lang="en-US" sz="2800" dirty="0" smtClean="0">
                <a:solidFill>
                  <a:schemeClr val="bg1"/>
                </a:solidFill>
              </a:rPr>
              <a:t>Data Validity</a:t>
            </a:r>
            <a:endParaRPr lang="en-IN" sz="2800" dirty="0">
              <a:solidFill>
                <a:schemeClr val="bg1"/>
              </a:solidFill>
            </a:endParaRPr>
          </a:p>
        </p:txBody>
      </p:sp>
      <p:pic>
        <p:nvPicPr>
          <p:cNvPr id="5" name="Picture 4"/>
          <p:cNvPicPr/>
          <p:nvPr/>
        </p:nvPicPr>
        <p:blipFill>
          <a:blip r:embed="rId2"/>
          <a:stretch/>
        </p:blipFill>
        <p:spPr>
          <a:xfrm>
            <a:off x="7668344" y="195486"/>
            <a:ext cx="1384576" cy="681204"/>
          </a:xfrm>
          <a:prstGeom prst="rect">
            <a:avLst/>
          </a:prstGeom>
          <a:ln>
            <a:noFill/>
          </a:ln>
        </p:spPr>
      </p:pic>
      <p:sp>
        <p:nvSpPr>
          <p:cNvPr id="3" name="TextBox 2"/>
          <p:cNvSpPr txBox="1"/>
          <p:nvPr/>
        </p:nvSpPr>
        <p:spPr>
          <a:xfrm>
            <a:off x="234189" y="1203598"/>
            <a:ext cx="7992888" cy="646331"/>
          </a:xfrm>
          <a:prstGeom prst="rect">
            <a:avLst/>
          </a:prstGeom>
          <a:noFill/>
        </p:spPr>
        <p:txBody>
          <a:bodyPr wrap="square" rtlCol="0">
            <a:spAutoFit/>
          </a:bodyPr>
          <a:lstStyle/>
          <a:p>
            <a:r>
              <a:rPr lang="en-US" dirty="0"/>
              <a:t>Data Validity The data on the SDA line must be stable during the high period of the clock, and the data line can only change when SCL is Low</a:t>
            </a:r>
            <a:endParaRPr lang="en-IN" dirty="0"/>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2270" y="2211710"/>
            <a:ext cx="4276725"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272644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276" y="339502"/>
            <a:ext cx="8229240" cy="858600"/>
          </a:xfrm>
        </p:spPr>
        <p:txBody>
          <a:bodyPr/>
          <a:lstStyle/>
          <a:p>
            <a:pPr fontAlgn="base"/>
            <a:r>
              <a:rPr lang="en-US" sz="2800" dirty="0" smtClean="0">
                <a:solidFill>
                  <a:schemeClr val="bg1"/>
                </a:solidFill>
              </a:rPr>
              <a:t>Arbitration</a:t>
            </a:r>
            <a:endParaRPr lang="en-IN" sz="2800" dirty="0">
              <a:solidFill>
                <a:schemeClr val="bg1"/>
              </a:solidFill>
            </a:endParaRPr>
          </a:p>
        </p:txBody>
      </p:sp>
      <p:pic>
        <p:nvPicPr>
          <p:cNvPr id="5" name="Picture 4"/>
          <p:cNvPicPr/>
          <p:nvPr/>
        </p:nvPicPr>
        <p:blipFill>
          <a:blip r:embed="rId2"/>
          <a:stretch/>
        </p:blipFill>
        <p:spPr>
          <a:xfrm>
            <a:off x="7668344" y="195486"/>
            <a:ext cx="1384576" cy="681204"/>
          </a:xfrm>
          <a:prstGeom prst="rect">
            <a:avLst/>
          </a:prstGeom>
          <a:ln>
            <a:noFill/>
          </a:ln>
        </p:spPr>
      </p:pic>
      <p:sp>
        <p:nvSpPr>
          <p:cNvPr id="3" name="TextBox 2"/>
          <p:cNvSpPr txBox="1"/>
          <p:nvPr/>
        </p:nvSpPr>
        <p:spPr>
          <a:xfrm>
            <a:off x="234189" y="1203598"/>
            <a:ext cx="7992888" cy="3693319"/>
          </a:xfrm>
          <a:prstGeom prst="rect">
            <a:avLst/>
          </a:prstGeom>
          <a:noFill/>
        </p:spPr>
        <p:txBody>
          <a:bodyPr wrap="square" rtlCol="0">
            <a:spAutoFit/>
          </a:bodyPr>
          <a:lstStyle/>
          <a:p>
            <a:r>
              <a:rPr lang="en-US" dirty="0" smtClean="0"/>
              <a:t>A </a:t>
            </a:r>
            <a:r>
              <a:rPr lang="en-US" dirty="0"/>
              <a:t>master may start a transfer only if the bus is idle. </a:t>
            </a:r>
            <a:endParaRPr lang="en-US" dirty="0" smtClean="0"/>
          </a:p>
          <a:p>
            <a:endParaRPr lang="en-US" dirty="0" smtClean="0"/>
          </a:p>
          <a:p>
            <a:r>
              <a:rPr lang="en-US" dirty="0" smtClean="0"/>
              <a:t>It's </a:t>
            </a:r>
            <a:r>
              <a:rPr lang="en-US" dirty="0"/>
              <a:t>possible for two or more masters to generate a START condition within minimum hold time of the START condition. In these situations, an arbitration scheme takes place on the SDA line, while SCL is High. </a:t>
            </a:r>
            <a:endParaRPr lang="en-US" dirty="0" smtClean="0"/>
          </a:p>
          <a:p>
            <a:endParaRPr lang="en-US" dirty="0"/>
          </a:p>
          <a:p>
            <a:r>
              <a:rPr lang="en-US" dirty="0" smtClean="0"/>
              <a:t>During </a:t>
            </a:r>
            <a:r>
              <a:rPr lang="en-US" dirty="0"/>
              <a:t>arbitration, the first of the competing master devices to place a 1 (High) on SDA, while another master transmits a 0 (Low), switches off its data output stage and retires until the bus is idle again. </a:t>
            </a:r>
            <a:endParaRPr lang="en-US" dirty="0" smtClean="0"/>
          </a:p>
          <a:p>
            <a:endParaRPr lang="en-US" dirty="0"/>
          </a:p>
          <a:p>
            <a:r>
              <a:rPr lang="en-US" dirty="0" smtClean="0"/>
              <a:t>Arbitration </a:t>
            </a:r>
            <a:r>
              <a:rPr lang="en-US" dirty="0"/>
              <a:t>can take place over several bits. Its first stage is a comparison of address bits, and if both masters are trying to address the same device, arbitration continues on to the comparison of data bits.</a:t>
            </a:r>
            <a:endParaRPr lang="en-IN" dirty="0"/>
          </a:p>
        </p:txBody>
      </p:sp>
    </p:spTree>
    <p:extLst>
      <p:ext uri="{BB962C8B-B14F-4D97-AF65-F5344CB8AC3E}">
        <p14:creationId xmlns:p14="http://schemas.microsoft.com/office/powerpoint/2010/main" val="14494198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276" y="339502"/>
            <a:ext cx="8229240" cy="858600"/>
          </a:xfrm>
        </p:spPr>
        <p:txBody>
          <a:bodyPr/>
          <a:lstStyle/>
          <a:p>
            <a:pPr fontAlgn="base"/>
            <a:r>
              <a:rPr lang="en-US" sz="2800" dirty="0" smtClean="0">
                <a:solidFill>
                  <a:schemeClr val="bg1"/>
                </a:solidFill>
              </a:rPr>
              <a:t>I2C Registers</a:t>
            </a:r>
            <a:endParaRPr lang="en-IN" sz="2800" dirty="0">
              <a:solidFill>
                <a:schemeClr val="bg1"/>
              </a:solidFill>
            </a:endParaRPr>
          </a:p>
        </p:txBody>
      </p:sp>
      <p:pic>
        <p:nvPicPr>
          <p:cNvPr id="5" name="Picture 4"/>
          <p:cNvPicPr/>
          <p:nvPr/>
        </p:nvPicPr>
        <p:blipFill>
          <a:blip r:embed="rId2"/>
          <a:stretch/>
        </p:blipFill>
        <p:spPr>
          <a:xfrm>
            <a:off x="7668344" y="195486"/>
            <a:ext cx="1384576" cy="681204"/>
          </a:xfrm>
          <a:prstGeom prst="rect">
            <a:avLst/>
          </a:prstGeom>
          <a:ln>
            <a:noFill/>
          </a:ln>
        </p:spPr>
      </p:pic>
      <p:sp>
        <p:nvSpPr>
          <p:cNvPr id="3" name="TextBox 2"/>
          <p:cNvSpPr txBox="1"/>
          <p:nvPr/>
        </p:nvSpPr>
        <p:spPr>
          <a:xfrm>
            <a:off x="234189" y="1203598"/>
            <a:ext cx="7992888" cy="3416320"/>
          </a:xfrm>
          <a:prstGeom prst="rect">
            <a:avLst/>
          </a:prstGeom>
          <a:noFill/>
        </p:spPr>
        <p:txBody>
          <a:bodyPr wrap="square" rtlCol="0">
            <a:spAutoFit/>
          </a:bodyPr>
          <a:lstStyle/>
          <a:p>
            <a:pPr marL="285750" indent="-285750">
              <a:buFont typeface="Arial" pitchFamily="34" charset="0"/>
              <a:buChar char="•"/>
            </a:pPr>
            <a:r>
              <a:rPr lang="en-IN" b="1" dirty="0" smtClean="0"/>
              <a:t>I2C0CONSET </a:t>
            </a:r>
            <a:r>
              <a:rPr lang="en-IN" b="1" dirty="0"/>
              <a:t>(I2C0 Configuration Set Register</a:t>
            </a:r>
            <a:r>
              <a:rPr lang="en-IN" b="1" dirty="0" smtClean="0"/>
              <a:t>):</a:t>
            </a:r>
          </a:p>
          <a:p>
            <a:pPr marL="285750" indent="-285750">
              <a:buFont typeface="Arial" pitchFamily="34" charset="0"/>
              <a:buChar char="•"/>
            </a:pPr>
            <a:r>
              <a:rPr lang="en-IN" b="1" dirty="0"/>
              <a:t>I2C0CONCLR (I2C0 Configuration Clear </a:t>
            </a:r>
            <a:r>
              <a:rPr lang="en-IN" b="1" dirty="0" smtClean="0"/>
              <a:t>Register)</a:t>
            </a:r>
            <a:r>
              <a:rPr lang="en-IN" dirty="0"/>
              <a:t> </a:t>
            </a:r>
            <a:r>
              <a:rPr lang="en-IN" dirty="0" smtClean="0"/>
              <a:t> It </a:t>
            </a:r>
            <a:r>
              <a:rPr lang="en-IN" dirty="0"/>
              <a:t>is an 8-bit write only register</a:t>
            </a:r>
            <a:r>
              <a:rPr lang="en-IN" dirty="0" smtClean="0"/>
              <a:t>.</a:t>
            </a:r>
          </a:p>
          <a:p>
            <a:pPr marL="285750" indent="-285750">
              <a:buFont typeface="Arial" pitchFamily="34" charset="0"/>
              <a:buChar char="•"/>
            </a:pPr>
            <a:r>
              <a:rPr lang="en-IN" b="1" dirty="0"/>
              <a:t>I2C0STAT (I2C0 Status Register</a:t>
            </a:r>
            <a:r>
              <a:rPr lang="en-IN" b="1" dirty="0" smtClean="0"/>
              <a:t>)  : </a:t>
            </a:r>
            <a:r>
              <a:rPr lang="en-IN" dirty="0" smtClean="0"/>
              <a:t>It </a:t>
            </a:r>
            <a:r>
              <a:rPr lang="en-IN" dirty="0"/>
              <a:t>is an 8-bit read only register</a:t>
            </a:r>
            <a:r>
              <a:rPr lang="en-IN" dirty="0" smtClean="0"/>
              <a:t>. It </a:t>
            </a:r>
            <a:r>
              <a:rPr lang="en-IN" dirty="0"/>
              <a:t>reflects the present status of the I2C </a:t>
            </a:r>
            <a:r>
              <a:rPr lang="en-IN" dirty="0" smtClean="0"/>
              <a:t>interface</a:t>
            </a:r>
          </a:p>
          <a:p>
            <a:pPr marL="285750" indent="-285750">
              <a:buFont typeface="Arial" pitchFamily="34" charset="0"/>
              <a:buChar char="•"/>
            </a:pPr>
            <a:r>
              <a:rPr lang="en-IN" b="1" dirty="0"/>
              <a:t>I2C0DAT (I2C0 Data Register</a:t>
            </a:r>
            <a:r>
              <a:rPr lang="en-IN" b="1" dirty="0" smtClean="0"/>
              <a:t>)  : </a:t>
            </a:r>
            <a:r>
              <a:rPr lang="en-IN" dirty="0" smtClean="0"/>
              <a:t>It </a:t>
            </a:r>
            <a:r>
              <a:rPr lang="en-IN" dirty="0"/>
              <a:t>is an 8-bit read-write register</a:t>
            </a:r>
          </a:p>
          <a:p>
            <a:pPr marL="285750" indent="-285750">
              <a:buFont typeface="Arial" pitchFamily="34" charset="0"/>
              <a:buChar char="•"/>
            </a:pPr>
            <a:r>
              <a:rPr lang="en-IN" b="1" dirty="0" smtClean="0"/>
              <a:t>I2C0SCLL </a:t>
            </a:r>
            <a:r>
              <a:rPr lang="en-IN" b="1" dirty="0"/>
              <a:t>(I2C0 SCL Low Duty Cycle Register</a:t>
            </a:r>
            <a:r>
              <a:rPr lang="en-IN" b="1" dirty="0" smtClean="0"/>
              <a:t>): </a:t>
            </a:r>
            <a:r>
              <a:rPr lang="en-IN" dirty="0" smtClean="0"/>
              <a:t>It </a:t>
            </a:r>
            <a:r>
              <a:rPr lang="en-IN" dirty="0"/>
              <a:t>is a 16-bit </a:t>
            </a:r>
            <a:r>
              <a:rPr lang="en-IN" dirty="0" smtClean="0"/>
              <a:t>register</a:t>
            </a:r>
          </a:p>
          <a:p>
            <a:pPr marL="285750" indent="-285750">
              <a:buFont typeface="Arial" pitchFamily="34" charset="0"/>
              <a:buChar char="•"/>
            </a:pPr>
            <a:r>
              <a:rPr lang="en-IN" b="1" dirty="0"/>
              <a:t>I2C0SCLH (I2C0 SCL High Duty Cycle Register</a:t>
            </a:r>
            <a:r>
              <a:rPr lang="en-IN" b="1" dirty="0" smtClean="0"/>
              <a:t>) : </a:t>
            </a:r>
            <a:r>
              <a:rPr lang="en-IN" dirty="0" smtClean="0"/>
              <a:t>It </a:t>
            </a:r>
            <a:r>
              <a:rPr lang="en-IN" dirty="0"/>
              <a:t>is a 16-bit </a:t>
            </a:r>
            <a:r>
              <a:rPr lang="en-IN" dirty="0" smtClean="0"/>
              <a:t>register</a:t>
            </a:r>
          </a:p>
          <a:p>
            <a:pPr marL="285750" indent="-285750">
              <a:buFont typeface="Arial" pitchFamily="34" charset="0"/>
              <a:buChar char="•"/>
            </a:pPr>
            <a:r>
              <a:rPr lang="en-IN" b="1" dirty="0"/>
              <a:t>I2C0ADR (I2C0 Slave Address Register</a:t>
            </a:r>
            <a:r>
              <a:rPr lang="en-IN" b="1" dirty="0" smtClean="0"/>
              <a:t>): </a:t>
            </a:r>
            <a:r>
              <a:rPr lang="en-IN" dirty="0" smtClean="0"/>
              <a:t>It </a:t>
            </a:r>
            <a:r>
              <a:rPr lang="en-IN" dirty="0"/>
              <a:t>is an 8-bit read-write register.</a:t>
            </a:r>
          </a:p>
          <a:p>
            <a:pPr marL="285750" indent="-285750">
              <a:buFont typeface="Arial" pitchFamily="34" charset="0"/>
              <a:buChar char="•"/>
            </a:pPr>
            <a:endParaRPr lang="en-IN" dirty="0"/>
          </a:p>
          <a:p>
            <a:pPr marL="285750" indent="-285750">
              <a:buFont typeface="Arial" pitchFamily="34" charset="0"/>
              <a:buChar char="•"/>
            </a:pPr>
            <a:endParaRPr lang="en-IN" dirty="0"/>
          </a:p>
        </p:txBody>
      </p:sp>
    </p:spTree>
    <p:extLst>
      <p:ext uri="{BB962C8B-B14F-4D97-AF65-F5344CB8AC3E}">
        <p14:creationId xmlns:p14="http://schemas.microsoft.com/office/powerpoint/2010/main" val="23900869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 name="CustomShape 1"/>
          <p:cNvSpPr/>
          <p:nvPr/>
        </p:nvSpPr>
        <p:spPr>
          <a:xfrm>
            <a:off x="380160" y="1489590"/>
            <a:ext cx="6522840" cy="20439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noAutofit/>
          </a:bodyPr>
          <a:lstStyle/>
          <a:p>
            <a:pPr marL="457200" indent="-417960" algn="ctr">
              <a:lnSpc>
                <a:spcPct val="100000"/>
              </a:lnSpc>
              <a:spcBef>
                <a:spcPts val="601"/>
              </a:spcBef>
            </a:pPr>
            <a:endParaRPr lang="en-IN" sz="1800" b="0" strike="noStrike" spc="-1" dirty="0">
              <a:latin typeface="Arial"/>
            </a:endParaRPr>
          </a:p>
          <a:p>
            <a:pPr marL="457200" indent="-417960" algn="ctr">
              <a:lnSpc>
                <a:spcPct val="100000"/>
              </a:lnSpc>
              <a:spcBef>
                <a:spcPts val="601"/>
              </a:spcBef>
            </a:pPr>
            <a:r>
              <a:rPr lang="en-US" sz="4400" b="1" i="1" strike="noStrike" spc="-1" dirty="0">
                <a:solidFill>
                  <a:srgbClr val="FFFFFF"/>
                </a:solidFill>
                <a:latin typeface="Times New Roman"/>
                <a:ea typeface="Roboto Condensed Light"/>
              </a:rPr>
              <a:t>Thank You !!</a:t>
            </a:r>
            <a:endParaRPr lang="en-IN" sz="4400" b="0" strike="noStrike" spc="-1" dirty="0">
              <a:latin typeface="Arial"/>
            </a:endParaRPr>
          </a:p>
          <a:p>
            <a:pPr marL="457200" indent="-417960" algn="just">
              <a:lnSpc>
                <a:spcPct val="100000"/>
              </a:lnSpc>
              <a:spcBef>
                <a:spcPts val="601"/>
              </a:spcBef>
            </a:pPr>
            <a:endParaRPr lang="en-IN" sz="4400" b="0" strike="noStrike" spc="-1" dirty="0">
              <a:latin typeface="Arial"/>
            </a:endParaRPr>
          </a:p>
          <a:p>
            <a:pPr marL="457200" indent="-417960">
              <a:lnSpc>
                <a:spcPct val="100000"/>
              </a:lnSpc>
              <a:spcBef>
                <a:spcPts val="601"/>
              </a:spcBef>
            </a:pPr>
            <a:endParaRPr lang="en-IN" sz="4400" b="0" strike="noStrike" spc="-1" dirty="0">
              <a:latin typeface="Arial"/>
            </a:endParaRPr>
          </a:p>
        </p:txBody>
      </p:sp>
      <p:sp>
        <p:nvSpPr>
          <p:cNvPr id="272" name="CustomShape 2"/>
          <p:cNvSpPr/>
          <p:nvPr/>
        </p:nvSpPr>
        <p:spPr>
          <a:xfrm>
            <a:off x="2458080" y="454140"/>
            <a:ext cx="5491440" cy="76545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n-US" sz="2800" b="0" strike="noStrike" spc="-1">
                <a:solidFill>
                  <a:srgbClr val="2B618B"/>
                </a:solidFill>
                <a:latin typeface="Book Antiqua"/>
                <a:ea typeface="Arial"/>
              </a:rPr>
              <a:t>	</a:t>
            </a:r>
            <a:endParaRPr lang="en-IN" sz="2800" b="0" strike="noStrike" spc="-1">
              <a:latin typeface="Arial"/>
            </a:endParaRPr>
          </a:p>
        </p:txBody>
      </p:sp>
      <p:pic>
        <p:nvPicPr>
          <p:cNvPr id="273" name="Picture 272"/>
          <p:cNvPicPr/>
          <p:nvPr/>
        </p:nvPicPr>
        <p:blipFill>
          <a:blip r:embed="rId2"/>
          <a:stretch/>
        </p:blipFill>
        <p:spPr>
          <a:xfrm>
            <a:off x="71280" y="125280"/>
            <a:ext cx="1584000" cy="52218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http://schemas.microsoft.com/office/powerpoint/2012/main"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CustomShape 1"/>
          <p:cNvSpPr/>
          <p:nvPr/>
        </p:nvSpPr>
        <p:spPr>
          <a:xfrm>
            <a:off x="215640" y="1976130"/>
            <a:ext cx="8568000" cy="1963772"/>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noAutofit/>
          </a:bodyPr>
          <a:lstStyle/>
          <a:p>
            <a:pPr>
              <a:lnSpc>
                <a:spcPct val="100000"/>
              </a:lnSpc>
            </a:pPr>
            <a:r>
              <a:rPr lang="en-US" sz="2800" b="1" strike="noStrike" spc="-1" dirty="0">
                <a:solidFill>
                  <a:srgbClr val="FFFFFF"/>
                </a:solidFill>
                <a:latin typeface="Times New Roman"/>
                <a:ea typeface="Roboto Condensed"/>
              </a:rPr>
              <a:t>Subject :  </a:t>
            </a:r>
            <a:r>
              <a:rPr lang="en-US" sz="2800" b="1" strike="noStrike" spc="-1" dirty="0" smtClean="0">
                <a:solidFill>
                  <a:srgbClr val="FFFFFF"/>
                </a:solidFill>
                <a:latin typeface="Times New Roman"/>
                <a:ea typeface="Roboto Condensed"/>
              </a:rPr>
              <a:t>Embedded Systems</a:t>
            </a:r>
            <a:endParaRPr lang="en-IN" sz="2800" b="0" strike="noStrike" spc="-1" dirty="0">
              <a:latin typeface="Arial"/>
            </a:endParaRPr>
          </a:p>
          <a:p>
            <a:pPr>
              <a:lnSpc>
                <a:spcPct val="100000"/>
              </a:lnSpc>
            </a:pPr>
            <a:r>
              <a:rPr lang="en-US" sz="2800" b="1" strike="noStrike" spc="-1" dirty="0">
                <a:solidFill>
                  <a:srgbClr val="FFFFFF"/>
                </a:solidFill>
                <a:latin typeface="Times New Roman"/>
                <a:ea typeface="Roboto Condensed"/>
              </a:rPr>
              <a:t>Topic:   :  </a:t>
            </a:r>
            <a:r>
              <a:rPr lang="en-US" sz="2800" b="1" strike="noStrike" spc="-1" dirty="0" smtClean="0">
                <a:solidFill>
                  <a:srgbClr val="FFFFFF"/>
                </a:solidFill>
                <a:latin typeface="Times New Roman"/>
                <a:ea typeface="Roboto Condensed"/>
              </a:rPr>
              <a:t>AMBA  I2C</a:t>
            </a:r>
            <a:endParaRPr lang="en-US" sz="2800" b="1" strike="noStrike" spc="-1" dirty="0" smtClean="0">
              <a:solidFill>
                <a:srgbClr val="FFFFFF"/>
              </a:solidFill>
              <a:latin typeface="Times New Roman"/>
              <a:ea typeface="Roboto Condensed"/>
            </a:endParaRPr>
          </a:p>
        </p:txBody>
      </p:sp>
      <p:pic>
        <p:nvPicPr>
          <p:cNvPr id="221" name="Picture 220"/>
          <p:cNvPicPr/>
          <p:nvPr/>
        </p:nvPicPr>
        <p:blipFill>
          <a:blip r:embed="rId2"/>
          <a:stretch/>
        </p:blipFill>
        <p:spPr>
          <a:xfrm>
            <a:off x="-17640" y="118530"/>
            <a:ext cx="1604520" cy="52893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http://schemas.microsoft.com/office/powerpoint/2012/main"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339502"/>
            <a:ext cx="8229240" cy="858600"/>
          </a:xfrm>
        </p:spPr>
        <p:txBody>
          <a:bodyPr/>
          <a:lstStyle/>
          <a:p>
            <a:pPr fontAlgn="base"/>
            <a:r>
              <a:rPr lang="en-IN" sz="3200" b="1" dirty="0" smtClean="0">
                <a:solidFill>
                  <a:schemeClr val="bg1"/>
                </a:solidFill>
              </a:rPr>
              <a:t>Outline</a:t>
            </a:r>
            <a:endParaRPr lang="en-IN" sz="3200" dirty="0">
              <a:solidFill>
                <a:schemeClr val="bg1"/>
              </a:solidFill>
            </a:endParaRPr>
          </a:p>
        </p:txBody>
      </p:sp>
      <p:sp>
        <p:nvSpPr>
          <p:cNvPr id="3" name="Rectangle 2"/>
          <p:cNvSpPr/>
          <p:nvPr/>
        </p:nvSpPr>
        <p:spPr>
          <a:xfrm>
            <a:off x="251520" y="1419622"/>
            <a:ext cx="7056784" cy="1323439"/>
          </a:xfrm>
          <a:prstGeom prst="rect">
            <a:avLst/>
          </a:prstGeom>
        </p:spPr>
        <p:txBody>
          <a:bodyPr wrap="square">
            <a:spAutoFit/>
          </a:bodyPr>
          <a:lstStyle/>
          <a:p>
            <a:pPr algn="just" fontAlgn="base"/>
            <a:r>
              <a:rPr lang="en-US" sz="2000" dirty="0" smtClean="0"/>
              <a:t>Internal Bus structure of ARM</a:t>
            </a:r>
          </a:p>
          <a:p>
            <a:pPr algn="just" fontAlgn="base"/>
            <a:r>
              <a:rPr lang="en-US" sz="2000" dirty="0" smtClean="0"/>
              <a:t>Introduction to I2C</a:t>
            </a:r>
          </a:p>
          <a:p>
            <a:pPr algn="just" fontAlgn="base"/>
            <a:r>
              <a:rPr lang="en-US" sz="2000" dirty="0" smtClean="0"/>
              <a:t>Mode of Operation</a:t>
            </a:r>
            <a:endParaRPr lang="en-US" sz="2000" dirty="0" smtClean="0"/>
          </a:p>
          <a:p>
            <a:pPr algn="just" fontAlgn="base"/>
            <a:r>
              <a:rPr lang="en-US" sz="2000" dirty="0" smtClean="0"/>
              <a:t>DMA</a:t>
            </a:r>
          </a:p>
        </p:txBody>
      </p:sp>
      <p:pic>
        <p:nvPicPr>
          <p:cNvPr id="5" name="Picture 4"/>
          <p:cNvPicPr/>
          <p:nvPr/>
        </p:nvPicPr>
        <p:blipFill>
          <a:blip r:embed="rId2"/>
          <a:stretch/>
        </p:blipFill>
        <p:spPr>
          <a:xfrm>
            <a:off x="7668344" y="195486"/>
            <a:ext cx="1384576" cy="681204"/>
          </a:xfrm>
          <a:prstGeom prst="rect">
            <a:avLst/>
          </a:prstGeom>
          <a:ln>
            <a:noFill/>
          </a:ln>
        </p:spPr>
      </p:pic>
    </p:spTree>
    <p:extLst>
      <p:ext uri="{BB962C8B-B14F-4D97-AF65-F5344CB8AC3E}">
        <p14:creationId xmlns:p14="http://schemas.microsoft.com/office/powerpoint/2010/main" val="11185961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339502"/>
            <a:ext cx="8229240" cy="858600"/>
          </a:xfrm>
        </p:spPr>
        <p:txBody>
          <a:bodyPr/>
          <a:lstStyle/>
          <a:p>
            <a:r>
              <a:rPr lang="en-IN" sz="2400" b="1" dirty="0" smtClean="0">
                <a:solidFill>
                  <a:schemeClr val="bg1"/>
                </a:solidFill>
              </a:rPr>
              <a:t>ARMTDMI LPC214X</a:t>
            </a:r>
            <a:endParaRPr lang="en-IN" sz="2400" dirty="0">
              <a:solidFill>
                <a:schemeClr val="bg1"/>
              </a:solidFill>
            </a:endParaRPr>
          </a:p>
        </p:txBody>
      </p:sp>
      <p:pic>
        <p:nvPicPr>
          <p:cNvPr id="5" name="Picture 4"/>
          <p:cNvPicPr/>
          <p:nvPr/>
        </p:nvPicPr>
        <p:blipFill>
          <a:blip r:embed="rId2"/>
          <a:stretch/>
        </p:blipFill>
        <p:spPr>
          <a:xfrm>
            <a:off x="7668344" y="195486"/>
            <a:ext cx="1384576" cy="681204"/>
          </a:xfrm>
          <a:prstGeom prst="rect">
            <a:avLst/>
          </a:prstGeom>
          <a:ln>
            <a:noFill/>
          </a:ln>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913" y="1347614"/>
            <a:ext cx="8258175"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9629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276" y="339502"/>
            <a:ext cx="8229240" cy="858600"/>
          </a:xfrm>
        </p:spPr>
        <p:txBody>
          <a:bodyPr/>
          <a:lstStyle/>
          <a:p>
            <a:r>
              <a:rPr lang="en-IN" sz="2800" dirty="0" smtClean="0">
                <a:solidFill>
                  <a:schemeClr val="bg1"/>
                </a:solidFill>
              </a:rPr>
              <a:t>I2C (Inter Integrated Circuit) </a:t>
            </a:r>
            <a:r>
              <a:rPr lang="en-IN" dirty="0" smtClean="0">
                <a:solidFill>
                  <a:schemeClr val="bg1"/>
                </a:solidFill>
              </a:rPr>
              <a:t/>
            </a:r>
            <a:br>
              <a:rPr lang="en-IN" dirty="0" smtClean="0">
                <a:solidFill>
                  <a:schemeClr val="bg1"/>
                </a:solidFill>
              </a:rPr>
            </a:br>
            <a:r>
              <a:rPr lang="en-IN" dirty="0" smtClean="0">
                <a:solidFill>
                  <a:schemeClr val="bg1"/>
                </a:solidFill>
              </a:rPr>
              <a:t>Philips Semiconductor (Now NXP Semiconductors)</a:t>
            </a:r>
            <a:endParaRPr lang="en-IN" sz="2800" b="1" dirty="0">
              <a:solidFill>
                <a:schemeClr val="bg1"/>
              </a:solidFill>
            </a:endParaRPr>
          </a:p>
        </p:txBody>
      </p:sp>
      <p:pic>
        <p:nvPicPr>
          <p:cNvPr id="5" name="Picture 4"/>
          <p:cNvPicPr/>
          <p:nvPr/>
        </p:nvPicPr>
        <p:blipFill>
          <a:blip r:embed="rId2"/>
          <a:stretch/>
        </p:blipFill>
        <p:spPr>
          <a:xfrm>
            <a:off x="7668344" y="195486"/>
            <a:ext cx="1384576" cy="681204"/>
          </a:xfrm>
          <a:prstGeom prst="rect">
            <a:avLst/>
          </a:prstGeom>
          <a:ln>
            <a:noFill/>
          </a:ln>
        </p:spPr>
      </p:pic>
      <p:sp>
        <p:nvSpPr>
          <p:cNvPr id="10" name="TextBox 9"/>
          <p:cNvSpPr txBox="1"/>
          <p:nvPr/>
        </p:nvSpPr>
        <p:spPr>
          <a:xfrm>
            <a:off x="251520" y="1419622"/>
            <a:ext cx="8801400" cy="3693319"/>
          </a:xfrm>
          <a:prstGeom prst="rect">
            <a:avLst/>
          </a:prstGeom>
          <a:noFill/>
        </p:spPr>
        <p:txBody>
          <a:bodyPr wrap="square" rtlCol="0">
            <a:spAutoFit/>
          </a:bodyPr>
          <a:lstStyle/>
          <a:p>
            <a:r>
              <a:rPr lang="en-US" dirty="0"/>
              <a:t>The Inter-Integrated Circuit (I2C) bus provides bi-directional data transfer through a two-wire design (a serial data line SDA and a serial clock line SCL</a:t>
            </a:r>
            <a:r>
              <a:rPr lang="en-US" dirty="0" smtClean="0"/>
              <a:t>).</a:t>
            </a:r>
          </a:p>
          <a:p>
            <a:r>
              <a:rPr lang="en-US" b="1" dirty="0" smtClean="0"/>
              <a:t>Application Areas:</a:t>
            </a:r>
          </a:p>
          <a:p>
            <a:r>
              <a:rPr lang="en-US" dirty="0" smtClean="0"/>
              <a:t> Can interface </a:t>
            </a:r>
            <a:r>
              <a:rPr lang="en-US" dirty="0"/>
              <a:t>to external I2C devices such as serial memory (RAMs and ROMs), networking devices, LCDs, tone generators, and so on. The I2C bus may also be used for system testing and diagnostic purposes in product development and manufacturing. </a:t>
            </a:r>
            <a:endParaRPr lang="en-US" dirty="0" smtClean="0"/>
          </a:p>
          <a:p>
            <a:r>
              <a:rPr lang="en-US" dirty="0" smtClean="0"/>
              <a:t>The </a:t>
            </a:r>
            <a:r>
              <a:rPr lang="en-US" dirty="0"/>
              <a:t>TM4C123GH6PM microcontroller includes providing the ability to communicate (both transmit and receive) with other I2C devices on the bus. </a:t>
            </a:r>
            <a:endParaRPr lang="en-US" dirty="0" smtClean="0"/>
          </a:p>
          <a:p>
            <a:r>
              <a:rPr lang="en-US" dirty="0" smtClean="0"/>
              <a:t>The </a:t>
            </a:r>
            <a:r>
              <a:rPr lang="en-US" dirty="0"/>
              <a:t>TM4C123GH6PM controller includes I2C modules with the following features: </a:t>
            </a:r>
            <a:endParaRPr lang="en-US" dirty="0" smtClean="0"/>
          </a:p>
          <a:p>
            <a:r>
              <a:rPr lang="en-US" dirty="0" smtClean="0"/>
              <a:t>■ </a:t>
            </a:r>
            <a:r>
              <a:rPr lang="en-US" dirty="0"/>
              <a:t>Devices on the I2C bus can be designated as either a master or a slave </a:t>
            </a:r>
            <a:endParaRPr lang="en-US" dirty="0" smtClean="0"/>
          </a:p>
          <a:p>
            <a:pPr lvl="1"/>
            <a:r>
              <a:rPr lang="en-US" dirty="0" smtClean="0"/>
              <a:t>– </a:t>
            </a:r>
            <a:r>
              <a:rPr lang="en-US" dirty="0"/>
              <a:t>Supports both transmitting and receiving data as either a master or a slave </a:t>
            </a:r>
            <a:endParaRPr lang="en-US" dirty="0" smtClean="0"/>
          </a:p>
          <a:p>
            <a:pPr lvl="1"/>
            <a:r>
              <a:rPr lang="en-US" dirty="0" smtClean="0"/>
              <a:t>– </a:t>
            </a:r>
            <a:r>
              <a:rPr lang="en-US" dirty="0"/>
              <a:t>Supports simultaneous master and slave operation </a:t>
            </a:r>
            <a:endParaRPr lang="en-IN" dirty="0"/>
          </a:p>
        </p:txBody>
      </p:sp>
    </p:spTree>
    <p:extLst>
      <p:ext uri="{BB962C8B-B14F-4D97-AF65-F5344CB8AC3E}">
        <p14:creationId xmlns:p14="http://schemas.microsoft.com/office/powerpoint/2010/main" val="26313781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276" y="339502"/>
            <a:ext cx="8229240" cy="858600"/>
          </a:xfrm>
        </p:spPr>
        <p:txBody>
          <a:bodyPr/>
          <a:lstStyle/>
          <a:p>
            <a:r>
              <a:rPr lang="en-IN" sz="2800" dirty="0" smtClean="0">
                <a:solidFill>
                  <a:schemeClr val="bg1"/>
                </a:solidFill>
              </a:rPr>
              <a:t>I2C (Inter Integrated Circuit) </a:t>
            </a:r>
            <a:r>
              <a:rPr lang="en-IN" dirty="0" smtClean="0">
                <a:solidFill>
                  <a:schemeClr val="bg1"/>
                </a:solidFill>
              </a:rPr>
              <a:t/>
            </a:r>
            <a:br>
              <a:rPr lang="en-IN" dirty="0" smtClean="0">
                <a:solidFill>
                  <a:schemeClr val="bg1"/>
                </a:solidFill>
              </a:rPr>
            </a:br>
            <a:r>
              <a:rPr lang="en-IN" dirty="0" smtClean="0">
                <a:solidFill>
                  <a:schemeClr val="bg1"/>
                </a:solidFill>
              </a:rPr>
              <a:t>Philips Semiconductor (Now NXP Semiconductors)</a:t>
            </a:r>
            <a:endParaRPr lang="en-IN" sz="2800" b="1" dirty="0">
              <a:solidFill>
                <a:schemeClr val="bg1"/>
              </a:solidFill>
            </a:endParaRPr>
          </a:p>
        </p:txBody>
      </p:sp>
      <p:pic>
        <p:nvPicPr>
          <p:cNvPr id="5" name="Picture 4"/>
          <p:cNvPicPr/>
          <p:nvPr/>
        </p:nvPicPr>
        <p:blipFill>
          <a:blip r:embed="rId2"/>
          <a:stretch/>
        </p:blipFill>
        <p:spPr>
          <a:xfrm>
            <a:off x="7668344" y="195486"/>
            <a:ext cx="1384576" cy="681204"/>
          </a:xfrm>
          <a:prstGeom prst="rect">
            <a:avLst/>
          </a:prstGeom>
          <a:ln>
            <a:noFill/>
          </a:ln>
        </p:spPr>
      </p:pic>
      <p:sp>
        <p:nvSpPr>
          <p:cNvPr id="10" name="TextBox 9"/>
          <p:cNvSpPr txBox="1"/>
          <p:nvPr/>
        </p:nvSpPr>
        <p:spPr>
          <a:xfrm>
            <a:off x="251520" y="1419622"/>
            <a:ext cx="8801400" cy="3293209"/>
          </a:xfrm>
          <a:prstGeom prst="rect">
            <a:avLst/>
          </a:prstGeom>
          <a:noFill/>
        </p:spPr>
        <p:txBody>
          <a:bodyPr wrap="square" rtlCol="0">
            <a:spAutoFit/>
          </a:bodyPr>
          <a:lstStyle/>
          <a:p>
            <a:r>
              <a:rPr lang="en-IN" dirty="0" smtClean="0"/>
              <a:t>It </a:t>
            </a:r>
            <a:r>
              <a:rPr lang="en-IN" dirty="0"/>
              <a:t>is </a:t>
            </a:r>
            <a:r>
              <a:rPr lang="en-IN" dirty="0" smtClean="0"/>
              <a:t>a serial (</a:t>
            </a:r>
            <a:r>
              <a:rPr lang="en-IN" dirty="0"/>
              <a:t>two wire </a:t>
            </a:r>
            <a:r>
              <a:rPr lang="en-IN" dirty="0" smtClean="0"/>
              <a:t>interface (TWI). It </a:t>
            </a:r>
            <a:r>
              <a:rPr lang="en-IN" dirty="0"/>
              <a:t>is also called as acknowledgment based communication protocol.</a:t>
            </a:r>
          </a:p>
          <a:p>
            <a:r>
              <a:rPr lang="en-IN" b="1" dirty="0" smtClean="0"/>
              <a:t>I2C Modes of operation:</a:t>
            </a:r>
            <a:endParaRPr lang="en-IN" b="1" dirty="0"/>
          </a:p>
          <a:p>
            <a:pPr marL="285750" lvl="0" indent="-285750">
              <a:buFont typeface="Arial" pitchFamily="34" charset="0"/>
              <a:buChar char="•"/>
            </a:pPr>
            <a:r>
              <a:rPr lang="en-IN" sz="1600" dirty="0"/>
              <a:t>Master Mode :    </a:t>
            </a:r>
            <a:r>
              <a:rPr lang="en-IN" sz="1600" dirty="0" smtClean="0"/>
              <a:t>Master </a:t>
            </a:r>
            <a:r>
              <a:rPr lang="en-IN" sz="1600" dirty="0"/>
              <a:t>is responsible for generating clock and initiating communication</a:t>
            </a:r>
          </a:p>
          <a:p>
            <a:pPr marL="285750" lvl="0" indent="-285750">
              <a:buFont typeface="Arial" pitchFamily="34" charset="0"/>
              <a:buChar char="•"/>
            </a:pPr>
            <a:r>
              <a:rPr lang="en-IN" sz="1600" dirty="0"/>
              <a:t>Slave Mode:       </a:t>
            </a:r>
            <a:r>
              <a:rPr lang="en-IN" sz="1600" dirty="0" smtClean="0"/>
              <a:t>Slave </a:t>
            </a:r>
            <a:r>
              <a:rPr lang="en-IN" sz="1600" dirty="0"/>
              <a:t>receives the clock and responds when addressed by the Master</a:t>
            </a:r>
          </a:p>
          <a:p>
            <a:r>
              <a:rPr lang="en-IN" b="1" dirty="0"/>
              <a:t>Two wires of the I2C </a:t>
            </a:r>
            <a:r>
              <a:rPr lang="en-IN" b="1" dirty="0" smtClean="0"/>
              <a:t>interface</a:t>
            </a:r>
            <a:endParaRPr lang="en-IN" b="1" dirty="0"/>
          </a:p>
          <a:p>
            <a:pPr marL="285750" lvl="0" indent="-285750">
              <a:buFont typeface="Arial" pitchFamily="34" charset="0"/>
              <a:buChar char="•"/>
            </a:pPr>
            <a:r>
              <a:rPr lang="en-IN" sz="1600" dirty="0"/>
              <a:t>SDA is Serial Data wire used for data transfer in between master and slave</a:t>
            </a:r>
          </a:p>
          <a:p>
            <a:pPr marL="285750" lvl="0" indent="-285750">
              <a:buFont typeface="Arial" pitchFamily="34" charset="0"/>
              <a:buChar char="•"/>
            </a:pPr>
            <a:r>
              <a:rPr lang="en-IN" sz="1600" dirty="0"/>
              <a:t>SCL is Serial Clock wire used for clock synchronization. Clock is provided by the master</a:t>
            </a:r>
          </a:p>
          <a:p>
            <a:r>
              <a:rPr lang="en-IN" b="1" dirty="0" smtClean="0"/>
              <a:t>I2C Types </a:t>
            </a:r>
            <a:r>
              <a:rPr lang="en-IN" b="1" dirty="0"/>
              <a:t>of data </a:t>
            </a:r>
            <a:r>
              <a:rPr lang="en-IN" b="1" dirty="0" smtClean="0"/>
              <a:t>transfer :</a:t>
            </a:r>
            <a:endParaRPr lang="en-IN" b="1" dirty="0"/>
          </a:p>
          <a:p>
            <a:pPr marL="285750" lvl="0" indent="-285750">
              <a:buFont typeface="Arial" pitchFamily="34" charset="0"/>
              <a:buChar char="•"/>
            </a:pPr>
            <a:r>
              <a:rPr lang="en-IN" sz="1600" dirty="0"/>
              <a:t>Data transfer from Master Transmitter to Slave Receiver and</a:t>
            </a:r>
          </a:p>
          <a:p>
            <a:pPr marL="285750" lvl="0" indent="-285750">
              <a:buFont typeface="Arial" pitchFamily="34" charset="0"/>
              <a:buChar char="•"/>
            </a:pPr>
            <a:r>
              <a:rPr lang="en-IN" sz="1600" dirty="0"/>
              <a:t>Data transfer from Slave Transmitter to Master Receiver</a:t>
            </a:r>
          </a:p>
          <a:p>
            <a:endParaRPr lang="en-IN" dirty="0"/>
          </a:p>
        </p:txBody>
      </p:sp>
    </p:spTree>
    <p:extLst>
      <p:ext uri="{BB962C8B-B14F-4D97-AF65-F5344CB8AC3E}">
        <p14:creationId xmlns:p14="http://schemas.microsoft.com/office/powerpoint/2010/main" val="27969998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276" y="339502"/>
            <a:ext cx="8229240" cy="858600"/>
          </a:xfrm>
        </p:spPr>
        <p:txBody>
          <a:bodyPr/>
          <a:lstStyle/>
          <a:p>
            <a:r>
              <a:rPr lang="en-IN" sz="2400" dirty="0" smtClean="0">
                <a:solidFill>
                  <a:schemeClr val="bg1"/>
                </a:solidFill>
              </a:rPr>
              <a:t>LPC2148 has two I2C interfaces. i.e. I2C0 &amp; I2C1</a:t>
            </a:r>
            <a:endParaRPr lang="en-IN" sz="2400" dirty="0">
              <a:solidFill>
                <a:schemeClr val="bg1"/>
              </a:solidFill>
            </a:endParaRPr>
          </a:p>
        </p:txBody>
      </p:sp>
      <p:pic>
        <p:nvPicPr>
          <p:cNvPr id="5" name="Picture 4"/>
          <p:cNvPicPr/>
          <p:nvPr/>
        </p:nvPicPr>
        <p:blipFill>
          <a:blip r:embed="rId2"/>
          <a:stretch/>
        </p:blipFill>
        <p:spPr>
          <a:xfrm>
            <a:off x="7668344" y="195486"/>
            <a:ext cx="1384576" cy="681204"/>
          </a:xfrm>
          <a:prstGeom prst="rect">
            <a:avLst/>
          </a:prstGeom>
          <a:ln>
            <a:noFill/>
          </a:ln>
        </p:spPr>
      </p:pic>
      <p:sp>
        <p:nvSpPr>
          <p:cNvPr id="3" name="TextBox 2"/>
          <p:cNvSpPr txBox="1"/>
          <p:nvPr/>
        </p:nvSpPr>
        <p:spPr>
          <a:xfrm>
            <a:off x="179512" y="1419622"/>
            <a:ext cx="8181120" cy="2031325"/>
          </a:xfrm>
          <a:prstGeom prst="rect">
            <a:avLst/>
          </a:prstGeom>
          <a:noFill/>
        </p:spPr>
        <p:txBody>
          <a:bodyPr wrap="square" rtlCol="0">
            <a:spAutoFit/>
          </a:bodyPr>
          <a:lstStyle/>
          <a:p>
            <a:r>
              <a:rPr lang="en-IN" dirty="0" smtClean="0"/>
              <a:t>It </a:t>
            </a:r>
            <a:r>
              <a:rPr lang="en-IN" dirty="0"/>
              <a:t>has Programmable clock to support adjustable I2C transfer rates</a:t>
            </a:r>
          </a:p>
          <a:p>
            <a:r>
              <a:rPr lang="en-IN" b="1" dirty="0"/>
              <a:t>LPC2148 I2C is byte oriented and has four operating modes </a:t>
            </a:r>
            <a:r>
              <a:rPr lang="en-IN" dirty="0"/>
              <a:t>:</a:t>
            </a:r>
          </a:p>
          <a:p>
            <a:pPr marL="285750" lvl="0" indent="-285750">
              <a:buFont typeface="Arial" pitchFamily="34" charset="0"/>
              <a:buChar char="•"/>
            </a:pPr>
            <a:r>
              <a:rPr lang="en-IN" dirty="0"/>
              <a:t>Master Transmitter mode </a:t>
            </a:r>
          </a:p>
          <a:p>
            <a:pPr marL="285750" lvl="0" indent="-285750">
              <a:buFont typeface="Arial" pitchFamily="34" charset="0"/>
              <a:buChar char="•"/>
            </a:pPr>
            <a:r>
              <a:rPr lang="en-IN" dirty="0"/>
              <a:t>Master Receiver mode</a:t>
            </a:r>
          </a:p>
          <a:p>
            <a:pPr marL="285750" lvl="0" indent="-285750">
              <a:buFont typeface="Arial" pitchFamily="34" charset="0"/>
              <a:buChar char="•"/>
            </a:pPr>
            <a:r>
              <a:rPr lang="en-IN" dirty="0"/>
              <a:t>Slave Transmitter mode</a:t>
            </a:r>
          </a:p>
          <a:p>
            <a:pPr marL="285750" lvl="0" indent="-285750">
              <a:buFont typeface="Arial" pitchFamily="34" charset="0"/>
              <a:buChar char="•"/>
            </a:pPr>
            <a:r>
              <a:rPr lang="en-IN" dirty="0"/>
              <a:t>Slave Receiver mode</a:t>
            </a:r>
            <a:r>
              <a:rPr lang="en-IN" b="1" dirty="0"/>
              <a:t> </a:t>
            </a:r>
            <a:endParaRPr lang="en-IN" dirty="0"/>
          </a:p>
          <a:p>
            <a:endParaRPr lang="en-IN" dirty="0"/>
          </a:p>
        </p:txBody>
      </p:sp>
    </p:spTree>
    <p:extLst>
      <p:ext uri="{BB962C8B-B14F-4D97-AF65-F5344CB8AC3E}">
        <p14:creationId xmlns:p14="http://schemas.microsoft.com/office/powerpoint/2010/main" val="28292053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276" y="339502"/>
            <a:ext cx="8229240" cy="858600"/>
          </a:xfrm>
        </p:spPr>
        <p:txBody>
          <a:bodyPr/>
          <a:lstStyle/>
          <a:p>
            <a:r>
              <a:rPr lang="en-IN" sz="2400" dirty="0" smtClean="0">
                <a:solidFill>
                  <a:schemeClr val="bg1"/>
                </a:solidFill>
              </a:rPr>
              <a:t>ARM7TDMI </a:t>
            </a:r>
            <a:r>
              <a:rPr lang="en-IN" sz="2400" dirty="0" smtClean="0">
                <a:solidFill>
                  <a:schemeClr val="bg1"/>
                </a:solidFill>
              </a:rPr>
              <a:t>LPC214X </a:t>
            </a:r>
            <a:r>
              <a:rPr lang="en-IN" sz="2400" dirty="0" err="1" smtClean="0">
                <a:solidFill>
                  <a:schemeClr val="bg1"/>
                </a:solidFill>
              </a:rPr>
              <a:t>PinOut</a:t>
            </a:r>
            <a:endParaRPr lang="en-IN" sz="2400" b="1" dirty="0">
              <a:solidFill>
                <a:schemeClr val="bg1"/>
              </a:solidFill>
            </a:endParaRPr>
          </a:p>
        </p:txBody>
      </p:sp>
      <p:pic>
        <p:nvPicPr>
          <p:cNvPr id="5" name="Picture 4"/>
          <p:cNvPicPr/>
          <p:nvPr/>
        </p:nvPicPr>
        <p:blipFill>
          <a:blip r:embed="rId2"/>
          <a:stretch/>
        </p:blipFill>
        <p:spPr>
          <a:xfrm>
            <a:off x="7668344" y="195486"/>
            <a:ext cx="1384576" cy="681204"/>
          </a:xfrm>
          <a:prstGeom prst="rect">
            <a:avLst/>
          </a:prstGeom>
          <a:ln>
            <a:noFill/>
          </a:ln>
        </p:spPr>
      </p:pic>
      <p:pic>
        <p:nvPicPr>
          <p:cNvPr id="7" name="Picture 6" descr="LPC2148 I2C Pin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20663" y="1206559"/>
            <a:ext cx="3987641" cy="3885471"/>
          </a:xfrm>
          <a:prstGeom prst="rect">
            <a:avLst/>
          </a:prstGeom>
          <a:noFill/>
          <a:ln>
            <a:noFill/>
          </a:ln>
        </p:spPr>
      </p:pic>
      <p:sp>
        <p:nvSpPr>
          <p:cNvPr id="3" name="TextBox 2"/>
          <p:cNvSpPr txBox="1"/>
          <p:nvPr/>
        </p:nvSpPr>
        <p:spPr>
          <a:xfrm>
            <a:off x="323528" y="1851670"/>
            <a:ext cx="2016224" cy="2585323"/>
          </a:xfrm>
          <a:prstGeom prst="rect">
            <a:avLst/>
          </a:prstGeom>
          <a:noFill/>
        </p:spPr>
        <p:txBody>
          <a:bodyPr wrap="square" rtlCol="0">
            <a:spAutoFit/>
          </a:bodyPr>
          <a:lstStyle/>
          <a:p>
            <a:r>
              <a:rPr lang="en-IN" b="1" dirty="0"/>
              <a:t>SCL0: - </a:t>
            </a:r>
            <a:r>
              <a:rPr lang="en-IN" dirty="0"/>
              <a:t>Serial Clock pin of I2C0.</a:t>
            </a:r>
          </a:p>
          <a:p>
            <a:r>
              <a:rPr lang="en-IN" b="1" dirty="0"/>
              <a:t>SDA0: - </a:t>
            </a:r>
            <a:r>
              <a:rPr lang="en-IN" dirty="0"/>
              <a:t>Serial Data pin of I2C0.</a:t>
            </a:r>
          </a:p>
          <a:p>
            <a:r>
              <a:rPr lang="en-IN" b="1" dirty="0"/>
              <a:t>SCL1: - </a:t>
            </a:r>
            <a:r>
              <a:rPr lang="en-IN" dirty="0"/>
              <a:t>Serial Clock pin of I2C1.</a:t>
            </a:r>
          </a:p>
          <a:p>
            <a:r>
              <a:rPr lang="en-IN" b="1" dirty="0"/>
              <a:t>SDA1: - </a:t>
            </a:r>
            <a:r>
              <a:rPr lang="en-IN" dirty="0"/>
              <a:t>Serial Data pin of I2C1.</a:t>
            </a:r>
          </a:p>
          <a:p>
            <a:endParaRPr lang="en-IN" dirty="0"/>
          </a:p>
        </p:txBody>
      </p:sp>
    </p:spTree>
    <p:extLst>
      <p:ext uri="{BB962C8B-B14F-4D97-AF65-F5344CB8AC3E}">
        <p14:creationId xmlns:p14="http://schemas.microsoft.com/office/powerpoint/2010/main" val="24309127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276" y="339502"/>
            <a:ext cx="8229240" cy="858600"/>
          </a:xfrm>
        </p:spPr>
        <p:txBody>
          <a:bodyPr/>
          <a:lstStyle/>
          <a:p>
            <a:r>
              <a:rPr lang="en-US" sz="2400" dirty="0" smtClean="0">
                <a:solidFill>
                  <a:schemeClr val="bg1"/>
                </a:solidFill>
              </a:rPr>
              <a:t>I2C Block diagram of ARM TM4c123GH</a:t>
            </a:r>
            <a:endParaRPr lang="en-IN" sz="2400" b="1" dirty="0">
              <a:solidFill>
                <a:schemeClr val="bg1"/>
              </a:solidFill>
            </a:endParaRPr>
          </a:p>
        </p:txBody>
      </p:sp>
      <p:pic>
        <p:nvPicPr>
          <p:cNvPr id="5" name="Picture 4"/>
          <p:cNvPicPr/>
          <p:nvPr/>
        </p:nvPicPr>
        <p:blipFill>
          <a:blip r:embed="rId2"/>
          <a:stretch/>
        </p:blipFill>
        <p:spPr>
          <a:xfrm>
            <a:off x="7668344" y="195486"/>
            <a:ext cx="1384576" cy="681204"/>
          </a:xfrm>
          <a:prstGeom prst="rect">
            <a:avLst/>
          </a:prstGeom>
          <a:ln>
            <a:noFill/>
          </a:ln>
        </p:spPr>
      </p:pic>
      <p:sp>
        <p:nvSpPr>
          <p:cNvPr id="3" name="TextBox 2"/>
          <p:cNvSpPr txBox="1"/>
          <p:nvPr/>
        </p:nvSpPr>
        <p:spPr>
          <a:xfrm>
            <a:off x="190646" y="4106553"/>
            <a:ext cx="8496944" cy="923330"/>
          </a:xfrm>
          <a:prstGeom prst="rect">
            <a:avLst/>
          </a:prstGeom>
          <a:noFill/>
        </p:spPr>
        <p:txBody>
          <a:bodyPr wrap="square" rtlCol="0">
            <a:spAutoFit/>
          </a:bodyPr>
          <a:lstStyle/>
          <a:p>
            <a:r>
              <a:rPr lang="en-US" dirty="0"/>
              <a:t>2C module 0 clock. Note that this signal has an active pull-up. The corresponding port pin should not be configured as open </a:t>
            </a:r>
            <a:r>
              <a:rPr lang="en-US" dirty="0" smtClean="0"/>
              <a:t>drain</a:t>
            </a:r>
          </a:p>
          <a:p>
            <a:r>
              <a:rPr lang="en-US" dirty="0" smtClean="0"/>
              <a:t>SDA: I2C data line</a:t>
            </a:r>
            <a:endParaRPr lang="en-IN"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1" y="1131590"/>
            <a:ext cx="7971117" cy="2880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698781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1934</TotalTime>
  <Words>850</Words>
  <Application>Microsoft Office PowerPoint</Application>
  <PresentationFormat>On-screen Show (16:9)</PresentationFormat>
  <Paragraphs>80</Paragraphs>
  <Slides>16</Slides>
  <Notes>0</Notes>
  <HiddenSlides>0</HiddenSlides>
  <MMClips>0</MMClips>
  <ScaleCrop>false</ScaleCrop>
  <HeadingPairs>
    <vt:vector size="4" baseType="variant">
      <vt:variant>
        <vt:lpstr>Theme</vt:lpstr>
      </vt:variant>
      <vt:variant>
        <vt:i4>4</vt:i4>
      </vt:variant>
      <vt:variant>
        <vt:lpstr>Slide Titles</vt:lpstr>
      </vt:variant>
      <vt:variant>
        <vt:i4>16</vt:i4>
      </vt:variant>
    </vt:vector>
  </HeadingPairs>
  <TitlesOfParts>
    <vt:vector size="20" baseType="lpstr">
      <vt:lpstr>Office Theme</vt:lpstr>
      <vt:lpstr>Office Theme</vt:lpstr>
      <vt:lpstr>Office Theme</vt:lpstr>
      <vt:lpstr>Office Theme</vt:lpstr>
      <vt:lpstr>PowerPoint Presentation</vt:lpstr>
      <vt:lpstr>PowerPoint Presentation</vt:lpstr>
      <vt:lpstr>Outline</vt:lpstr>
      <vt:lpstr>ARMTDMI LPC214X</vt:lpstr>
      <vt:lpstr>I2C (Inter Integrated Circuit)  Philips Semiconductor (Now NXP Semiconductors)</vt:lpstr>
      <vt:lpstr>I2C (Inter Integrated Circuit)  Philips Semiconductor (Now NXP Semiconductors)</vt:lpstr>
      <vt:lpstr>LPC2148 has two I2C interfaces. i.e. I2C0 &amp; I2C1</vt:lpstr>
      <vt:lpstr>ARM7TDMI LPC214X PinOut</vt:lpstr>
      <vt:lpstr>I2C Block diagram of ARM TM4c123GH</vt:lpstr>
      <vt:lpstr>I2C Functional Description</vt:lpstr>
      <vt:lpstr>DMA</vt:lpstr>
      <vt:lpstr>START and STOP Conditions</vt:lpstr>
      <vt:lpstr>Data Validity</vt:lpstr>
      <vt:lpstr>Arbitration</vt:lpstr>
      <vt:lpstr>I2C Registers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JIMS_LECTURES</dc:title>
  <dc:creator>ECE</dc:creator>
  <cp:lastModifiedBy>ECE</cp:lastModifiedBy>
  <cp:revision>93</cp:revision>
  <dcterms:created xsi:type="dcterms:W3CDTF">2020-07-01T20:58:44Z</dcterms:created>
  <dcterms:modified xsi:type="dcterms:W3CDTF">2020-10-05T06:40:00Z</dcterms:modified>
  <dc:language>en-IN</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2</vt:i4>
  </property>
  <property fmtid="{D5CDD505-2E9C-101B-9397-08002B2CF9AE}" pid="8" name="PresentationFormat">
    <vt:lpwstr>On-screen Show (4:3)</vt:lpwstr>
  </property>
  <property fmtid="{D5CDD505-2E9C-101B-9397-08002B2CF9AE}" pid="9" name="ScaleCrop">
    <vt:bool>false</vt:bool>
  </property>
  <property fmtid="{D5CDD505-2E9C-101B-9397-08002B2CF9AE}" pid="10" name="ShareDoc">
    <vt:bool>false</vt:bool>
  </property>
  <property fmtid="{D5CDD505-2E9C-101B-9397-08002B2CF9AE}" pid="11" name="Slides">
    <vt:i4>7</vt:i4>
  </property>
</Properties>
</file>